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8" r:id="rId2"/>
    <p:sldId id="299" r:id="rId3"/>
    <p:sldId id="300" r:id="rId4"/>
    <p:sldId id="309" r:id="rId5"/>
    <p:sldId id="301" r:id="rId6"/>
    <p:sldId id="313" r:id="rId7"/>
    <p:sldId id="286" r:id="rId8"/>
    <p:sldId id="307" r:id="rId9"/>
    <p:sldId id="312" r:id="rId10"/>
    <p:sldId id="257" r:id="rId11"/>
    <p:sldId id="311" r:id="rId12"/>
    <p:sldId id="303" r:id="rId13"/>
    <p:sldId id="258" r:id="rId14"/>
    <p:sldId id="315" r:id="rId15"/>
    <p:sldId id="306" r:id="rId16"/>
    <p:sldId id="294" r:id="rId17"/>
    <p:sldId id="314" r:id="rId18"/>
    <p:sldId id="316" r:id="rId19"/>
    <p:sldId id="305"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9" autoAdjust="0"/>
    <p:restoredTop sz="94660"/>
  </p:normalViewPr>
  <p:slideViewPr>
    <p:cSldViewPr snapToGrid="0">
      <p:cViewPr varScale="1">
        <p:scale>
          <a:sx n="42" d="100"/>
          <a:sy n="42" d="100"/>
        </p:scale>
        <p:origin x="78" y="510"/>
      </p:cViewPr>
      <p:guideLst/>
    </p:cSldViewPr>
  </p:slideViewPr>
  <p:notesTextViewPr>
    <p:cViewPr>
      <p:scale>
        <a:sx n="1" d="1"/>
        <a:sy n="1" d="1"/>
      </p:scale>
      <p:origin x="0" y="-96"/>
    </p:cViewPr>
  </p:notesTextViewPr>
  <p:sorterViewPr>
    <p:cViewPr>
      <p:scale>
        <a:sx n="73" d="100"/>
        <a:sy n="73" d="100"/>
      </p:scale>
      <p:origin x="0" y="-11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2DFC4-4379-427C-8554-ADB49C50BFF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B93572D-C92C-4DF0-9B67-C065E102A84E}">
      <dgm:prSet phldrT="[Text]" custT="1"/>
      <dgm:spPr/>
      <dgm:t>
        <a:bodyPr/>
        <a:lstStyle/>
        <a:p>
          <a:r>
            <a:rPr lang="bn-IN" sz="4400" b="1" dirty="0" smtClean="0">
              <a:solidFill>
                <a:schemeClr val="accent6"/>
              </a:solidFill>
              <a:effectLst>
                <a:outerShdw blurRad="38100" dist="38100" dir="2700000" algn="tl">
                  <a:srgbClr val="000000">
                    <a:alpha val="43137"/>
                  </a:srgbClr>
                </a:outerShdw>
              </a:effectLst>
              <a:latin typeface="NikoshBAN" pitchFamily="2" charset="0"/>
              <a:cs typeface="NikoshBAN" pitchFamily="2" charset="0"/>
            </a:rPr>
            <a:t>দুর্বোধ্য</a:t>
          </a:r>
        </a:p>
      </dgm:t>
    </dgm:pt>
    <dgm:pt modelId="{60DF0495-FE1D-412F-AB75-7D85CAD7B8D9}" type="parTrans" cxnId="{3BC50D61-054C-4C73-A762-8CD5A8D7F0BA}">
      <dgm:prSet/>
      <dgm:spPr/>
      <dgm:t>
        <a:bodyPr/>
        <a:lstStyle/>
        <a:p>
          <a:endParaRPr lang="en-US"/>
        </a:p>
      </dgm:t>
    </dgm:pt>
    <dgm:pt modelId="{E9654020-7F8A-4D3E-8826-9555306407E1}" type="sibTrans" cxnId="{3BC50D61-054C-4C73-A762-8CD5A8D7F0BA}">
      <dgm:prSet/>
      <dgm:spPr/>
      <dgm:t>
        <a:bodyPr/>
        <a:lstStyle/>
        <a:p>
          <a:endParaRPr lang="en-US"/>
        </a:p>
      </dgm:t>
    </dgm:pt>
    <dgm:pt modelId="{DF5B37B2-06F1-4FBF-8E00-5891AA9DE7B5}">
      <dgm:prSet phldrT="[Text]" custT="1"/>
      <dgm:spPr/>
      <dgm:t>
        <a:bodyPr/>
        <a:lstStyle/>
        <a:p>
          <a:r>
            <a:rPr lang="bn-IN" sz="54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বিধিবদ্ধ</a:t>
          </a:r>
          <a:endParaRPr lang="en-US" sz="5400" b="1" dirty="0">
            <a:effectLst>
              <a:outerShdw blurRad="38100" dist="38100" dir="2700000" algn="tl">
                <a:srgbClr val="000000">
                  <a:alpha val="43137"/>
                </a:srgbClr>
              </a:outerShdw>
            </a:effectLst>
          </a:endParaRPr>
        </a:p>
      </dgm:t>
    </dgm:pt>
    <dgm:pt modelId="{A5E11D2C-F3B1-4045-84BB-19F4E513638D}" type="parTrans" cxnId="{7E27501C-E9B3-4502-A325-9C3206137D29}">
      <dgm:prSet/>
      <dgm:spPr/>
      <dgm:t>
        <a:bodyPr/>
        <a:lstStyle/>
        <a:p>
          <a:endParaRPr lang="en-US"/>
        </a:p>
      </dgm:t>
    </dgm:pt>
    <dgm:pt modelId="{4686DB6F-7A10-4EE4-8870-E3175B602DC2}" type="sibTrans" cxnId="{7E27501C-E9B3-4502-A325-9C3206137D29}">
      <dgm:prSet/>
      <dgm:spPr/>
      <dgm:t>
        <a:bodyPr/>
        <a:lstStyle/>
        <a:p>
          <a:endParaRPr lang="en-US"/>
        </a:p>
      </dgm:t>
    </dgm:pt>
    <dgm:pt modelId="{7FF2EBF4-289A-41DB-A0F3-4D55ED0D9EBD}">
      <dgm:prSet phldrT="[Text]" custT="1"/>
      <dgm:spPr/>
      <dgm:t>
        <a:bodyPr/>
        <a:lstStyle/>
        <a:p>
          <a:r>
            <a:rPr lang="bn-IN" sz="66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বেদ</a:t>
          </a:r>
          <a:endParaRPr lang="en-US" sz="6600" b="1" dirty="0">
            <a:solidFill>
              <a:srgbClr val="00B050"/>
            </a:solidFill>
            <a:effectLst>
              <a:outerShdw blurRad="38100" dist="38100" dir="2700000" algn="tl">
                <a:srgbClr val="000000">
                  <a:alpha val="43137"/>
                </a:srgbClr>
              </a:outerShdw>
            </a:effectLst>
          </a:endParaRPr>
        </a:p>
      </dgm:t>
    </dgm:pt>
    <dgm:pt modelId="{445F3179-55E3-4DF7-B11E-85DD3F4D495B}" type="parTrans" cxnId="{4145B3F3-8DBD-400A-B38E-C664DAFFBB63}">
      <dgm:prSet/>
      <dgm:spPr/>
      <dgm:t>
        <a:bodyPr/>
        <a:lstStyle/>
        <a:p>
          <a:endParaRPr lang="en-US"/>
        </a:p>
      </dgm:t>
    </dgm:pt>
    <dgm:pt modelId="{E1214133-4AD1-418C-8E1D-B31C95E33083}" type="sibTrans" cxnId="{4145B3F3-8DBD-400A-B38E-C664DAFFBB63}">
      <dgm:prSet/>
      <dgm:spPr/>
      <dgm:t>
        <a:bodyPr/>
        <a:lstStyle/>
        <a:p>
          <a:endParaRPr lang="en-US"/>
        </a:p>
      </dgm:t>
    </dgm:pt>
    <dgm:pt modelId="{5E5A0A7F-76DF-4057-88C1-5D474C8419DC}">
      <dgm:prSet phldrT="[Text]" custT="1"/>
      <dgm:spPr/>
      <dgm:t>
        <a:bodyPr/>
        <a:lstStyle/>
        <a:p>
          <a:r>
            <a:rPr lang="bn-IN" sz="44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বৈদিক ভাষা </a:t>
          </a:r>
          <a:endParaRPr lang="en-US" sz="4400" b="1" dirty="0">
            <a:solidFill>
              <a:srgbClr val="7030A0"/>
            </a:solidFill>
            <a:effectLst>
              <a:outerShdw blurRad="38100" dist="38100" dir="2700000" algn="tl">
                <a:srgbClr val="000000">
                  <a:alpha val="43137"/>
                </a:srgbClr>
              </a:outerShdw>
            </a:effectLst>
          </a:endParaRPr>
        </a:p>
      </dgm:t>
    </dgm:pt>
    <dgm:pt modelId="{E5C67B4E-223B-4633-9C8B-47D002A24C72}" type="parTrans" cxnId="{D6163AF2-C1FA-47D3-98B1-38D26713C69D}">
      <dgm:prSet/>
      <dgm:spPr/>
      <dgm:t>
        <a:bodyPr/>
        <a:lstStyle/>
        <a:p>
          <a:endParaRPr lang="en-US"/>
        </a:p>
      </dgm:t>
    </dgm:pt>
    <dgm:pt modelId="{27B91BF4-24BB-47E0-9B1F-AF8065F1A0F0}" type="sibTrans" cxnId="{D6163AF2-C1FA-47D3-98B1-38D26713C69D}">
      <dgm:prSet/>
      <dgm:spPr/>
      <dgm:t>
        <a:bodyPr/>
        <a:lstStyle/>
        <a:p>
          <a:endParaRPr lang="en-US"/>
        </a:p>
      </dgm:t>
    </dgm:pt>
    <dgm:pt modelId="{20C25482-60AF-47CE-868B-A951FA7C59A9}">
      <dgm:prSet phldrT="[Text]" custT="1"/>
      <dgm:spPr/>
      <dgm:t>
        <a:bodyPr/>
        <a:lstStyle/>
        <a:p>
          <a:r>
            <a:rPr lang="bn-IN" sz="54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আর্যভাষা</a:t>
          </a:r>
          <a:endParaRPr lang="en-US" sz="54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7347C893-C3F6-49BB-9F77-9EEFE7E7AD2A}" type="parTrans" cxnId="{D67AC6B4-580A-4809-B2BB-DD6E9C445872}">
      <dgm:prSet/>
      <dgm:spPr/>
      <dgm:t>
        <a:bodyPr/>
        <a:lstStyle/>
        <a:p>
          <a:endParaRPr lang="en-US"/>
        </a:p>
      </dgm:t>
    </dgm:pt>
    <dgm:pt modelId="{DA546CC6-7EEB-48CC-BB2D-CA4449C72AB8}" type="sibTrans" cxnId="{D67AC6B4-580A-4809-B2BB-DD6E9C445872}">
      <dgm:prSet/>
      <dgm:spPr/>
      <dgm:t>
        <a:bodyPr/>
        <a:lstStyle/>
        <a:p>
          <a:endParaRPr lang="en-US"/>
        </a:p>
      </dgm:t>
    </dgm:pt>
    <dgm:pt modelId="{3A68BE87-9DCD-45C6-817D-0F5902BAA104}" type="pres">
      <dgm:prSet presAssocID="{F0A2DFC4-4379-427C-8554-ADB49C50BFF8}" presName="cycle" presStyleCnt="0">
        <dgm:presLayoutVars>
          <dgm:dir/>
          <dgm:resizeHandles val="exact"/>
        </dgm:presLayoutVars>
      </dgm:prSet>
      <dgm:spPr/>
      <dgm:t>
        <a:bodyPr/>
        <a:lstStyle/>
        <a:p>
          <a:endParaRPr lang="en-US"/>
        </a:p>
      </dgm:t>
    </dgm:pt>
    <dgm:pt modelId="{E00A8594-6180-4A10-B9CF-C1D1087E08F2}" type="pres">
      <dgm:prSet presAssocID="{6B93572D-C92C-4DF0-9B67-C065E102A84E}" presName="dummy" presStyleCnt="0"/>
      <dgm:spPr/>
    </dgm:pt>
    <dgm:pt modelId="{A01C6620-E369-4AE2-8746-AEC4ADB51CB0}" type="pres">
      <dgm:prSet presAssocID="{6B93572D-C92C-4DF0-9B67-C065E102A84E}" presName="node" presStyleLbl="revTx" presStyleIdx="0" presStyleCnt="5">
        <dgm:presLayoutVars>
          <dgm:bulletEnabled val="1"/>
        </dgm:presLayoutVars>
      </dgm:prSet>
      <dgm:spPr/>
      <dgm:t>
        <a:bodyPr/>
        <a:lstStyle/>
        <a:p>
          <a:endParaRPr lang="en-US"/>
        </a:p>
      </dgm:t>
    </dgm:pt>
    <dgm:pt modelId="{C1E84358-698F-4A1A-95CD-35C71157E15F}" type="pres">
      <dgm:prSet presAssocID="{E9654020-7F8A-4D3E-8826-9555306407E1}" presName="sibTrans" presStyleLbl="node1" presStyleIdx="0" presStyleCnt="5"/>
      <dgm:spPr/>
      <dgm:t>
        <a:bodyPr/>
        <a:lstStyle/>
        <a:p>
          <a:endParaRPr lang="en-US"/>
        </a:p>
      </dgm:t>
    </dgm:pt>
    <dgm:pt modelId="{050D2967-461B-4628-924A-C847BEDB7BCE}" type="pres">
      <dgm:prSet presAssocID="{DF5B37B2-06F1-4FBF-8E00-5891AA9DE7B5}" presName="dummy" presStyleCnt="0"/>
      <dgm:spPr/>
    </dgm:pt>
    <dgm:pt modelId="{B067722A-DF1C-49D6-959C-8F67DEB29980}" type="pres">
      <dgm:prSet presAssocID="{DF5B37B2-06F1-4FBF-8E00-5891AA9DE7B5}" presName="node" presStyleLbl="revTx" presStyleIdx="1" presStyleCnt="5" custScaleX="150285">
        <dgm:presLayoutVars>
          <dgm:bulletEnabled val="1"/>
        </dgm:presLayoutVars>
      </dgm:prSet>
      <dgm:spPr/>
      <dgm:t>
        <a:bodyPr/>
        <a:lstStyle/>
        <a:p>
          <a:endParaRPr lang="en-US"/>
        </a:p>
      </dgm:t>
    </dgm:pt>
    <dgm:pt modelId="{7D90AEB4-8F2B-4666-BD51-60D1F5148005}" type="pres">
      <dgm:prSet presAssocID="{4686DB6F-7A10-4EE4-8870-E3175B602DC2}" presName="sibTrans" presStyleLbl="node1" presStyleIdx="1" presStyleCnt="5"/>
      <dgm:spPr/>
      <dgm:t>
        <a:bodyPr/>
        <a:lstStyle/>
        <a:p>
          <a:endParaRPr lang="en-US"/>
        </a:p>
      </dgm:t>
    </dgm:pt>
    <dgm:pt modelId="{521792C8-1B0D-4B54-83B1-6BE406C748B0}" type="pres">
      <dgm:prSet presAssocID="{7FF2EBF4-289A-41DB-A0F3-4D55ED0D9EBD}" presName="dummy" presStyleCnt="0"/>
      <dgm:spPr/>
    </dgm:pt>
    <dgm:pt modelId="{A9A361CF-B841-4E79-BA9E-C6A100D889AD}" type="pres">
      <dgm:prSet presAssocID="{7FF2EBF4-289A-41DB-A0F3-4D55ED0D9EBD}" presName="node" presStyleLbl="revTx" presStyleIdx="2" presStyleCnt="5">
        <dgm:presLayoutVars>
          <dgm:bulletEnabled val="1"/>
        </dgm:presLayoutVars>
      </dgm:prSet>
      <dgm:spPr/>
      <dgm:t>
        <a:bodyPr/>
        <a:lstStyle/>
        <a:p>
          <a:endParaRPr lang="en-US"/>
        </a:p>
      </dgm:t>
    </dgm:pt>
    <dgm:pt modelId="{E4F6D01B-77FB-4D5A-9B8F-9E84ACF711FE}" type="pres">
      <dgm:prSet presAssocID="{E1214133-4AD1-418C-8E1D-B31C95E33083}" presName="sibTrans" presStyleLbl="node1" presStyleIdx="2" presStyleCnt="5"/>
      <dgm:spPr/>
      <dgm:t>
        <a:bodyPr/>
        <a:lstStyle/>
        <a:p>
          <a:endParaRPr lang="en-US"/>
        </a:p>
      </dgm:t>
    </dgm:pt>
    <dgm:pt modelId="{6480C235-60FB-436D-9964-20B6B630B4AD}" type="pres">
      <dgm:prSet presAssocID="{5E5A0A7F-76DF-4057-88C1-5D474C8419DC}" presName="dummy" presStyleCnt="0"/>
      <dgm:spPr/>
    </dgm:pt>
    <dgm:pt modelId="{0097DA46-8F58-4CFC-A4D7-C1FFB7C5A192}" type="pres">
      <dgm:prSet presAssocID="{5E5A0A7F-76DF-4057-88C1-5D474C8419DC}" presName="node" presStyleLbl="revTx" presStyleIdx="3" presStyleCnt="5">
        <dgm:presLayoutVars>
          <dgm:bulletEnabled val="1"/>
        </dgm:presLayoutVars>
      </dgm:prSet>
      <dgm:spPr/>
      <dgm:t>
        <a:bodyPr/>
        <a:lstStyle/>
        <a:p>
          <a:endParaRPr lang="en-US"/>
        </a:p>
      </dgm:t>
    </dgm:pt>
    <dgm:pt modelId="{3DEFDE6D-EC83-4255-AF1C-CED9AFCB8813}" type="pres">
      <dgm:prSet presAssocID="{27B91BF4-24BB-47E0-9B1F-AF8065F1A0F0}" presName="sibTrans" presStyleLbl="node1" presStyleIdx="3" presStyleCnt="5"/>
      <dgm:spPr/>
      <dgm:t>
        <a:bodyPr/>
        <a:lstStyle/>
        <a:p>
          <a:endParaRPr lang="en-US"/>
        </a:p>
      </dgm:t>
    </dgm:pt>
    <dgm:pt modelId="{B8DCD7BB-061C-4F61-89A8-FF8BC449D9B4}" type="pres">
      <dgm:prSet presAssocID="{20C25482-60AF-47CE-868B-A951FA7C59A9}" presName="dummy" presStyleCnt="0"/>
      <dgm:spPr/>
    </dgm:pt>
    <dgm:pt modelId="{B56CEA99-1C79-49B7-B1CE-013A8886AC24}" type="pres">
      <dgm:prSet presAssocID="{20C25482-60AF-47CE-868B-A951FA7C59A9}" presName="node" presStyleLbl="revTx" presStyleIdx="4" presStyleCnt="5" custScaleX="152471" custRadScaleRad="101242" custRadScaleInc="-50717">
        <dgm:presLayoutVars>
          <dgm:bulletEnabled val="1"/>
        </dgm:presLayoutVars>
      </dgm:prSet>
      <dgm:spPr/>
      <dgm:t>
        <a:bodyPr/>
        <a:lstStyle/>
        <a:p>
          <a:endParaRPr lang="en-US"/>
        </a:p>
      </dgm:t>
    </dgm:pt>
    <dgm:pt modelId="{946F5D03-68E6-4018-8311-3E2DEBBE879C}" type="pres">
      <dgm:prSet presAssocID="{DA546CC6-7EEB-48CC-BB2D-CA4449C72AB8}" presName="sibTrans" presStyleLbl="node1" presStyleIdx="4" presStyleCnt="5" custLinFactNeighborX="-394" custLinFactNeighborY="5352"/>
      <dgm:spPr/>
      <dgm:t>
        <a:bodyPr/>
        <a:lstStyle/>
        <a:p>
          <a:endParaRPr lang="en-US"/>
        </a:p>
      </dgm:t>
    </dgm:pt>
  </dgm:ptLst>
  <dgm:cxnLst>
    <dgm:cxn modelId="{3BC50D61-054C-4C73-A762-8CD5A8D7F0BA}" srcId="{F0A2DFC4-4379-427C-8554-ADB49C50BFF8}" destId="{6B93572D-C92C-4DF0-9B67-C065E102A84E}" srcOrd="0" destOrd="0" parTransId="{60DF0495-FE1D-412F-AB75-7D85CAD7B8D9}" sibTransId="{E9654020-7F8A-4D3E-8826-9555306407E1}"/>
    <dgm:cxn modelId="{F9D68242-E182-41F5-8DA2-FA5725D2EB42}" type="presOf" srcId="{E9654020-7F8A-4D3E-8826-9555306407E1}" destId="{C1E84358-698F-4A1A-95CD-35C71157E15F}" srcOrd="0" destOrd="0" presId="urn:microsoft.com/office/officeart/2005/8/layout/cycle1"/>
    <dgm:cxn modelId="{49B3A26F-AA10-4512-8B2F-FDC272C4C2BB}" type="presOf" srcId="{20C25482-60AF-47CE-868B-A951FA7C59A9}" destId="{B56CEA99-1C79-49B7-B1CE-013A8886AC24}" srcOrd="0" destOrd="0" presId="urn:microsoft.com/office/officeart/2005/8/layout/cycle1"/>
    <dgm:cxn modelId="{7E27501C-E9B3-4502-A325-9C3206137D29}" srcId="{F0A2DFC4-4379-427C-8554-ADB49C50BFF8}" destId="{DF5B37B2-06F1-4FBF-8E00-5891AA9DE7B5}" srcOrd="1" destOrd="0" parTransId="{A5E11D2C-F3B1-4045-84BB-19F4E513638D}" sibTransId="{4686DB6F-7A10-4EE4-8870-E3175B602DC2}"/>
    <dgm:cxn modelId="{D6163AF2-C1FA-47D3-98B1-38D26713C69D}" srcId="{F0A2DFC4-4379-427C-8554-ADB49C50BFF8}" destId="{5E5A0A7F-76DF-4057-88C1-5D474C8419DC}" srcOrd="3" destOrd="0" parTransId="{E5C67B4E-223B-4633-9C8B-47D002A24C72}" sibTransId="{27B91BF4-24BB-47E0-9B1F-AF8065F1A0F0}"/>
    <dgm:cxn modelId="{0FAC1E12-59DE-4773-BABC-2987F3F82292}" type="presOf" srcId="{4686DB6F-7A10-4EE4-8870-E3175B602DC2}" destId="{7D90AEB4-8F2B-4666-BD51-60D1F5148005}" srcOrd="0" destOrd="0" presId="urn:microsoft.com/office/officeart/2005/8/layout/cycle1"/>
    <dgm:cxn modelId="{C4ED1D85-A8B6-4585-ABA9-56CF7F9C023F}" type="presOf" srcId="{27B91BF4-24BB-47E0-9B1F-AF8065F1A0F0}" destId="{3DEFDE6D-EC83-4255-AF1C-CED9AFCB8813}" srcOrd="0" destOrd="0" presId="urn:microsoft.com/office/officeart/2005/8/layout/cycle1"/>
    <dgm:cxn modelId="{B5376FD9-842D-473D-B507-21F53D96A5BB}" type="presOf" srcId="{DF5B37B2-06F1-4FBF-8E00-5891AA9DE7B5}" destId="{B067722A-DF1C-49D6-959C-8F67DEB29980}" srcOrd="0" destOrd="0" presId="urn:microsoft.com/office/officeart/2005/8/layout/cycle1"/>
    <dgm:cxn modelId="{F652D53F-99C5-40F0-888F-019BDA2ADC49}" type="presOf" srcId="{5E5A0A7F-76DF-4057-88C1-5D474C8419DC}" destId="{0097DA46-8F58-4CFC-A4D7-C1FFB7C5A192}" srcOrd="0" destOrd="0" presId="urn:microsoft.com/office/officeart/2005/8/layout/cycle1"/>
    <dgm:cxn modelId="{9AA84142-6C15-428F-98D9-20734ED276A8}" type="presOf" srcId="{E1214133-4AD1-418C-8E1D-B31C95E33083}" destId="{E4F6D01B-77FB-4D5A-9B8F-9E84ACF711FE}" srcOrd="0" destOrd="0" presId="urn:microsoft.com/office/officeart/2005/8/layout/cycle1"/>
    <dgm:cxn modelId="{D67AC6B4-580A-4809-B2BB-DD6E9C445872}" srcId="{F0A2DFC4-4379-427C-8554-ADB49C50BFF8}" destId="{20C25482-60AF-47CE-868B-A951FA7C59A9}" srcOrd="4" destOrd="0" parTransId="{7347C893-C3F6-49BB-9F77-9EEFE7E7AD2A}" sibTransId="{DA546CC6-7EEB-48CC-BB2D-CA4449C72AB8}"/>
    <dgm:cxn modelId="{4145B3F3-8DBD-400A-B38E-C664DAFFBB63}" srcId="{F0A2DFC4-4379-427C-8554-ADB49C50BFF8}" destId="{7FF2EBF4-289A-41DB-A0F3-4D55ED0D9EBD}" srcOrd="2" destOrd="0" parTransId="{445F3179-55E3-4DF7-B11E-85DD3F4D495B}" sibTransId="{E1214133-4AD1-418C-8E1D-B31C95E33083}"/>
    <dgm:cxn modelId="{B71702C9-4D42-4FD7-8DB1-21B936200414}" type="presOf" srcId="{6B93572D-C92C-4DF0-9B67-C065E102A84E}" destId="{A01C6620-E369-4AE2-8746-AEC4ADB51CB0}" srcOrd="0" destOrd="0" presId="urn:microsoft.com/office/officeart/2005/8/layout/cycle1"/>
    <dgm:cxn modelId="{E7CA8456-14FE-4934-8FEE-DF195017C294}" type="presOf" srcId="{F0A2DFC4-4379-427C-8554-ADB49C50BFF8}" destId="{3A68BE87-9DCD-45C6-817D-0F5902BAA104}" srcOrd="0" destOrd="0" presId="urn:microsoft.com/office/officeart/2005/8/layout/cycle1"/>
    <dgm:cxn modelId="{40ABD444-A571-4E75-8E26-0EA2BBD179F2}" type="presOf" srcId="{7FF2EBF4-289A-41DB-A0F3-4D55ED0D9EBD}" destId="{A9A361CF-B841-4E79-BA9E-C6A100D889AD}" srcOrd="0" destOrd="0" presId="urn:microsoft.com/office/officeart/2005/8/layout/cycle1"/>
    <dgm:cxn modelId="{3B7E9505-1B25-4FF0-A769-63DAC49434F4}" type="presOf" srcId="{DA546CC6-7EEB-48CC-BB2D-CA4449C72AB8}" destId="{946F5D03-68E6-4018-8311-3E2DEBBE879C}" srcOrd="0" destOrd="0" presId="urn:microsoft.com/office/officeart/2005/8/layout/cycle1"/>
    <dgm:cxn modelId="{DC1E46B6-40EA-4981-B86B-94A7C7CF75B7}" type="presParOf" srcId="{3A68BE87-9DCD-45C6-817D-0F5902BAA104}" destId="{E00A8594-6180-4A10-B9CF-C1D1087E08F2}" srcOrd="0" destOrd="0" presId="urn:microsoft.com/office/officeart/2005/8/layout/cycle1"/>
    <dgm:cxn modelId="{8E6E2F5B-4295-4A68-B3DE-548BC635451E}" type="presParOf" srcId="{3A68BE87-9DCD-45C6-817D-0F5902BAA104}" destId="{A01C6620-E369-4AE2-8746-AEC4ADB51CB0}" srcOrd="1" destOrd="0" presId="urn:microsoft.com/office/officeart/2005/8/layout/cycle1"/>
    <dgm:cxn modelId="{881E3D65-344D-4C95-841C-EEAB43D99254}" type="presParOf" srcId="{3A68BE87-9DCD-45C6-817D-0F5902BAA104}" destId="{C1E84358-698F-4A1A-95CD-35C71157E15F}" srcOrd="2" destOrd="0" presId="urn:microsoft.com/office/officeart/2005/8/layout/cycle1"/>
    <dgm:cxn modelId="{CA74A2B6-8565-4E29-AA2B-BF99CEA49CB5}" type="presParOf" srcId="{3A68BE87-9DCD-45C6-817D-0F5902BAA104}" destId="{050D2967-461B-4628-924A-C847BEDB7BCE}" srcOrd="3" destOrd="0" presId="urn:microsoft.com/office/officeart/2005/8/layout/cycle1"/>
    <dgm:cxn modelId="{506C3A6A-323D-449F-BADE-EDF9CA6137D9}" type="presParOf" srcId="{3A68BE87-9DCD-45C6-817D-0F5902BAA104}" destId="{B067722A-DF1C-49D6-959C-8F67DEB29980}" srcOrd="4" destOrd="0" presId="urn:microsoft.com/office/officeart/2005/8/layout/cycle1"/>
    <dgm:cxn modelId="{463F0A00-8C0F-4FB5-B0CF-4A2878BF568E}" type="presParOf" srcId="{3A68BE87-9DCD-45C6-817D-0F5902BAA104}" destId="{7D90AEB4-8F2B-4666-BD51-60D1F5148005}" srcOrd="5" destOrd="0" presId="urn:microsoft.com/office/officeart/2005/8/layout/cycle1"/>
    <dgm:cxn modelId="{AA82D3DF-D9CD-4DA5-B280-E16BE744B670}" type="presParOf" srcId="{3A68BE87-9DCD-45C6-817D-0F5902BAA104}" destId="{521792C8-1B0D-4B54-83B1-6BE406C748B0}" srcOrd="6" destOrd="0" presId="urn:microsoft.com/office/officeart/2005/8/layout/cycle1"/>
    <dgm:cxn modelId="{FB62EB8A-AEC7-4E00-9A88-EF5C414577A1}" type="presParOf" srcId="{3A68BE87-9DCD-45C6-817D-0F5902BAA104}" destId="{A9A361CF-B841-4E79-BA9E-C6A100D889AD}" srcOrd="7" destOrd="0" presId="urn:microsoft.com/office/officeart/2005/8/layout/cycle1"/>
    <dgm:cxn modelId="{47E1BB53-DDD4-422A-9BF1-0297C44D2464}" type="presParOf" srcId="{3A68BE87-9DCD-45C6-817D-0F5902BAA104}" destId="{E4F6D01B-77FB-4D5A-9B8F-9E84ACF711FE}" srcOrd="8" destOrd="0" presId="urn:microsoft.com/office/officeart/2005/8/layout/cycle1"/>
    <dgm:cxn modelId="{8812F222-3459-47AC-B239-8EEBF5924BE4}" type="presParOf" srcId="{3A68BE87-9DCD-45C6-817D-0F5902BAA104}" destId="{6480C235-60FB-436D-9964-20B6B630B4AD}" srcOrd="9" destOrd="0" presId="urn:microsoft.com/office/officeart/2005/8/layout/cycle1"/>
    <dgm:cxn modelId="{FA3E00BA-F37F-4605-95D6-6382C691B193}" type="presParOf" srcId="{3A68BE87-9DCD-45C6-817D-0F5902BAA104}" destId="{0097DA46-8F58-4CFC-A4D7-C1FFB7C5A192}" srcOrd="10" destOrd="0" presId="urn:microsoft.com/office/officeart/2005/8/layout/cycle1"/>
    <dgm:cxn modelId="{16272C1F-4388-4DC6-B993-489D4AF3E87B}" type="presParOf" srcId="{3A68BE87-9DCD-45C6-817D-0F5902BAA104}" destId="{3DEFDE6D-EC83-4255-AF1C-CED9AFCB8813}" srcOrd="11" destOrd="0" presId="urn:microsoft.com/office/officeart/2005/8/layout/cycle1"/>
    <dgm:cxn modelId="{26AD3B46-28D3-4FD1-B033-5E8C9625F14D}" type="presParOf" srcId="{3A68BE87-9DCD-45C6-817D-0F5902BAA104}" destId="{B8DCD7BB-061C-4F61-89A8-FF8BC449D9B4}" srcOrd="12" destOrd="0" presId="urn:microsoft.com/office/officeart/2005/8/layout/cycle1"/>
    <dgm:cxn modelId="{5E44928D-C57F-4564-8493-5F5B495E8D6C}" type="presParOf" srcId="{3A68BE87-9DCD-45C6-817D-0F5902BAA104}" destId="{B56CEA99-1C79-49B7-B1CE-013A8886AC24}" srcOrd="13" destOrd="0" presId="urn:microsoft.com/office/officeart/2005/8/layout/cycle1"/>
    <dgm:cxn modelId="{228348D4-F04F-4C83-8F6C-4FC4072B59F4}" type="presParOf" srcId="{3A68BE87-9DCD-45C6-817D-0F5902BAA104}" destId="{946F5D03-68E6-4018-8311-3E2DEBBE879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C6620-E369-4AE2-8746-AEC4ADB51CB0}">
      <dsp:nvSpPr>
        <dsp:cNvPr id="0" name=""/>
        <dsp:cNvSpPr/>
      </dsp:nvSpPr>
      <dsp:spPr>
        <a:xfrm>
          <a:off x="5548102" y="41144"/>
          <a:ext cx="1399288" cy="139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bn-IN" sz="4400" b="1" kern="1200" dirty="0" smtClean="0">
              <a:solidFill>
                <a:schemeClr val="accent6"/>
              </a:solidFill>
              <a:effectLst>
                <a:outerShdw blurRad="38100" dist="38100" dir="2700000" algn="tl">
                  <a:srgbClr val="000000">
                    <a:alpha val="43137"/>
                  </a:srgbClr>
                </a:outerShdw>
              </a:effectLst>
              <a:latin typeface="NikoshBAN" pitchFamily="2" charset="0"/>
              <a:cs typeface="NikoshBAN" pitchFamily="2" charset="0"/>
            </a:rPr>
            <a:t>দুর্বোধ্য</a:t>
          </a:r>
        </a:p>
      </dsp:txBody>
      <dsp:txXfrm>
        <a:off x="5548102" y="41144"/>
        <a:ext cx="1399288" cy="1399288"/>
      </dsp:txXfrm>
    </dsp:sp>
    <dsp:sp modelId="{C1E84358-698F-4A1A-95CD-35C71157E15F}">
      <dsp:nvSpPr>
        <dsp:cNvPr id="0" name=""/>
        <dsp:cNvSpPr/>
      </dsp:nvSpPr>
      <dsp:spPr>
        <a:xfrm>
          <a:off x="2252890" y="233"/>
          <a:ext cx="5250842" cy="5250842"/>
        </a:xfrm>
        <a:prstGeom prst="circularArrow">
          <a:avLst>
            <a:gd name="adj1" fmla="val 5197"/>
            <a:gd name="adj2" fmla="val 335648"/>
            <a:gd name="adj3" fmla="val 21294321"/>
            <a:gd name="adj4" fmla="val 19765294"/>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67722A-DF1C-49D6-959C-8F67DEB29980}">
      <dsp:nvSpPr>
        <dsp:cNvPr id="0" name=""/>
        <dsp:cNvSpPr/>
      </dsp:nvSpPr>
      <dsp:spPr>
        <a:xfrm>
          <a:off x="6042643" y="2645964"/>
          <a:ext cx="2102920" cy="139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bn-IN" sz="5400" b="1" kern="12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বিধিবদ্ধ</a:t>
          </a:r>
          <a:endParaRPr lang="en-US" sz="5400" b="1" kern="1200" dirty="0">
            <a:effectLst>
              <a:outerShdw blurRad="38100" dist="38100" dir="2700000" algn="tl">
                <a:srgbClr val="000000">
                  <a:alpha val="43137"/>
                </a:srgbClr>
              </a:outerShdw>
            </a:effectLst>
          </a:endParaRPr>
        </a:p>
      </dsp:txBody>
      <dsp:txXfrm>
        <a:off x="6042643" y="2645964"/>
        <a:ext cx="2102920" cy="1399288"/>
      </dsp:txXfrm>
    </dsp:sp>
    <dsp:sp modelId="{7D90AEB4-8F2B-4666-BD51-60D1F5148005}">
      <dsp:nvSpPr>
        <dsp:cNvPr id="0" name=""/>
        <dsp:cNvSpPr/>
      </dsp:nvSpPr>
      <dsp:spPr>
        <a:xfrm>
          <a:off x="2252890" y="233"/>
          <a:ext cx="5250842" cy="5250842"/>
        </a:xfrm>
        <a:prstGeom prst="circularArrow">
          <a:avLst>
            <a:gd name="adj1" fmla="val 5197"/>
            <a:gd name="adj2" fmla="val 335648"/>
            <a:gd name="adj3" fmla="val 4015816"/>
            <a:gd name="adj4" fmla="val 2252406"/>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361CF-B841-4E79-BA9E-C6A100D889AD}">
      <dsp:nvSpPr>
        <dsp:cNvPr id="0" name=""/>
        <dsp:cNvSpPr/>
      </dsp:nvSpPr>
      <dsp:spPr>
        <a:xfrm>
          <a:off x="4178667" y="4255831"/>
          <a:ext cx="1399288" cy="139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2933700">
            <a:lnSpc>
              <a:spcPct val="90000"/>
            </a:lnSpc>
            <a:spcBef>
              <a:spcPct val="0"/>
            </a:spcBef>
            <a:spcAft>
              <a:spcPct val="35000"/>
            </a:spcAft>
          </a:pPr>
          <a:r>
            <a:rPr lang="bn-IN" sz="6600" b="1" kern="12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বেদ</a:t>
          </a:r>
          <a:endParaRPr lang="en-US" sz="6600" b="1" kern="1200" dirty="0">
            <a:solidFill>
              <a:srgbClr val="00B050"/>
            </a:solidFill>
            <a:effectLst>
              <a:outerShdw blurRad="38100" dist="38100" dir="2700000" algn="tl">
                <a:srgbClr val="000000">
                  <a:alpha val="43137"/>
                </a:srgbClr>
              </a:outerShdw>
            </a:effectLst>
          </a:endParaRPr>
        </a:p>
      </dsp:txBody>
      <dsp:txXfrm>
        <a:off x="4178667" y="4255831"/>
        <a:ext cx="1399288" cy="1399288"/>
      </dsp:txXfrm>
    </dsp:sp>
    <dsp:sp modelId="{E4F6D01B-77FB-4D5A-9B8F-9E84ACF711FE}">
      <dsp:nvSpPr>
        <dsp:cNvPr id="0" name=""/>
        <dsp:cNvSpPr/>
      </dsp:nvSpPr>
      <dsp:spPr>
        <a:xfrm>
          <a:off x="2252890" y="233"/>
          <a:ext cx="5250842" cy="5250842"/>
        </a:xfrm>
        <a:prstGeom prst="circularArrow">
          <a:avLst>
            <a:gd name="adj1" fmla="val 5197"/>
            <a:gd name="adj2" fmla="val 335648"/>
            <a:gd name="adj3" fmla="val 8211946"/>
            <a:gd name="adj4" fmla="val 6448536"/>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97DA46-8F58-4CFC-A4D7-C1FFB7C5A192}">
      <dsp:nvSpPr>
        <dsp:cNvPr id="0" name=""/>
        <dsp:cNvSpPr/>
      </dsp:nvSpPr>
      <dsp:spPr>
        <a:xfrm>
          <a:off x="1962875" y="2645964"/>
          <a:ext cx="1399288" cy="139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bn-IN" sz="4400" b="1" kern="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বৈদিক ভাষা </a:t>
          </a:r>
          <a:endParaRPr lang="en-US" sz="4400" b="1" kern="1200" dirty="0">
            <a:solidFill>
              <a:srgbClr val="7030A0"/>
            </a:solidFill>
            <a:effectLst>
              <a:outerShdw blurRad="38100" dist="38100" dir="2700000" algn="tl">
                <a:srgbClr val="000000">
                  <a:alpha val="43137"/>
                </a:srgbClr>
              </a:outerShdw>
            </a:effectLst>
          </a:endParaRPr>
        </a:p>
      </dsp:txBody>
      <dsp:txXfrm>
        <a:off x="1962875" y="2645964"/>
        <a:ext cx="1399288" cy="1399288"/>
      </dsp:txXfrm>
    </dsp:sp>
    <dsp:sp modelId="{3DEFDE6D-EC83-4255-AF1C-CED9AFCB8813}">
      <dsp:nvSpPr>
        <dsp:cNvPr id="0" name=""/>
        <dsp:cNvSpPr/>
      </dsp:nvSpPr>
      <dsp:spPr>
        <a:xfrm>
          <a:off x="2250979" y="-75966"/>
          <a:ext cx="5250842" cy="5250842"/>
        </a:xfrm>
        <a:prstGeom prst="circularArrow">
          <a:avLst>
            <a:gd name="adj1" fmla="val 5197"/>
            <a:gd name="adj2" fmla="val 335648"/>
            <a:gd name="adj3" fmla="val 11664911"/>
            <a:gd name="adj4" fmla="val 10657556"/>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CEA99-1C79-49B7-B1CE-013A8886AC24}">
      <dsp:nvSpPr>
        <dsp:cNvPr id="0" name=""/>
        <dsp:cNvSpPr/>
      </dsp:nvSpPr>
      <dsp:spPr>
        <a:xfrm>
          <a:off x="2053926" y="352964"/>
          <a:ext cx="2133509" cy="139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bn-IN" sz="5400" b="1" kern="1200"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আর্যভাষা</a:t>
          </a:r>
          <a:endParaRPr lang="en-US" sz="5400" b="1" kern="1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2053926" y="352964"/>
        <a:ext cx="2133509" cy="1399288"/>
      </dsp:txXfrm>
    </dsp:sp>
    <dsp:sp modelId="{946F5D03-68E6-4018-8311-3E2DEBBE879C}">
      <dsp:nvSpPr>
        <dsp:cNvPr id="0" name=""/>
        <dsp:cNvSpPr/>
      </dsp:nvSpPr>
      <dsp:spPr>
        <a:xfrm>
          <a:off x="2182619" y="265770"/>
          <a:ext cx="5250842" cy="5250842"/>
        </a:xfrm>
        <a:prstGeom prst="circularArrow">
          <a:avLst>
            <a:gd name="adj1" fmla="val 5197"/>
            <a:gd name="adj2" fmla="val 335648"/>
            <a:gd name="adj3" fmla="val 16943450"/>
            <a:gd name="adj4" fmla="val 15241370"/>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1DA94-BCD0-45BD-BD50-BAAC5AE3F8E7}" type="datetimeFigureOut">
              <a:rPr lang="en-US" smtClean="0"/>
              <a:t>8/7/2016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62516-77F0-40E8-8A7E-15B75B74C33B}" type="slidenum">
              <a:rPr lang="en-US" smtClean="0"/>
              <a:t>‹#›</a:t>
            </a:fld>
            <a:endParaRPr lang="en-US"/>
          </a:p>
        </p:txBody>
      </p:sp>
    </p:spTree>
    <p:extLst>
      <p:ext uri="{BB962C8B-B14F-4D97-AF65-F5344CB8AC3E}">
        <p14:creationId xmlns:p14="http://schemas.microsoft.com/office/powerpoint/2010/main" val="244427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চিত্র ব্যবহার করা যেতে পারে। </a:t>
            </a:r>
            <a:r>
              <a:rPr lang="bn-BD" baseline="0" dirty="0" smtClean="0">
                <a:latin typeface="+mn-lt"/>
                <a:cs typeface="+mn-cs"/>
              </a:rPr>
              <a:t>উল্লেখ্য, স্বাগতম স্লাইডেই পাঠের বিষয় ফুটে ওঠে এমন চিত্র ব্যবহার করা যেতে পারে।</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7C462516-77F0-40E8-8A7E-15B75B74C33B}" type="slidenum">
              <a:rPr lang="en-US" smtClean="0"/>
              <a:t>2</a:t>
            </a:fld>
            <a:endParaRPr lang="en-US"/>
          </a:p>
        </p:txBody>
      </p:sp>
    </p:spTree>
    <p:extLst>
      <p:ext uri="{BB962C8B-B14F-4D97-AF65-F5344CB8AC3E}">
        <p14:creationId xmlns:p14="http://schemas.microsoft.com/office/powerpoint/2010/main" val="267207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এই</a:t>
            </a:r>
            <a:r>
              <a:rPr lang="bn-BD" baseline="0" dirty="0" smtClean="0"/>
              <a:t> স্লাইডটি দেখিয়ে আর্যভাষার বিবর্তনের বিভিন্ন পর্যায় ব্যাখ্যা করা যেতে পারে। </a:t>
            </a:r>
            <a:endParaRPr lang="en-US" dirty="0"/>
          </a:p>
        </p:txBody>
      </p:sp>
      <p:sp>
        <p:nvSpPr>
          <p:cNvPr id="4" name="Slide Number Placeholder 3"/>
          <p:cNvSpPr>
            <a:spLocks noGrp="1"/>
          </p:cNvSpPr>
          <p:nvPr>
            <p:ph type="sldNum" sz="quarter" idx="10"/>
          </p:nvPr>
        </p:nvSpPr>
        <p:spPr/>
        <p:txBody>
          <a:bodyPr/>
          <a:lstStyle/>
          <a:p>
            <a:fld id="{7C462516-77F0-40E8-8A7E-15B75B74C33B}" type="slidenum">
              <a:rPr lang="en-US" smtClean="0"/>
              <a:t>12</a:t>
            </a:fld>
            <a:endParaRPr lang="en-US"/>
          </a:p>
        </p:txBody>
      </p:sp>
    </p:spTree>
    <p:extLst>
      <p:ext uri="{BB962C8B-B14F-4D97-AF65-F5344CB8AC3E}">
        <p14:creationId xmlns:p14="http://schemas.microsoft.com/office/powerpoint/2010/main" val="425630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স্লাইডটি দেখিয়ে আর্যভাষার বিবর্তনের বিভিন্ন পর্যায় ব্যাখ্যা করা যেতে পারে। </a:t>
            </a:r>
            <a:endParaRPr lang="en-US" dirty="0" smtClean="0"/>
          </a:p>
        </p:txBody>
      </p:sp>
      <p:sp>
        <p:nvSpPr>
          <p:cNvPr id="4" name="Slide Number Placeholder 3"/>
          <p:cNvSpPr>
            <a:spLocks noGrp="1"/>
          </p:cNvSpPr>
          <p:nvPr>
            <p:ph type="sldNum" sz="quarter" idx="10"/>
          </p:nvPr>
        </p:nvSpPr>
        <p:spPr/>
        <p:txBody>
          <a:bodyPr/>
          <a:lstStyle/>
          <a:p>
            <a:fld id="{7C462516-77F0-40E8-8A7E-15B75B74C33B}" type="slidenum">
              <a:rPr lang="en-US" smtClean="0"/>
              <a:t>13</a:t>
            </a:fld>
            <a:endParaRPr lang="en-US"/>
          </a:p>
        </p:txBody>
      </p:sp>
    </p:spTree>
    <p:extLst>
      <p:ext uri="{BB962C8B-B14F-4D97-AF65-F5344CB8AC3E}">
        <p14:creationId xmlns:p14="http://schemas.microsoft.com/office/powerpoint/2010/main" val="82896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এই স্লাইডটি দেখিয়ে শিক্ষার্থীদেরকে পাঠ বিশ্লেষণ করে দেবেন । </a:t>
            </a:r>
            <a:endParaRPr lang="en-US" dirty="0"/>
          </a:p>
        </p:txBody>
      </p:sp>
      <p:sp>
        <p:nvSpPr>
          <p:cNvPr id="4" name="Slide Number Placeholder 3"/>
          <p:cNvSpPr>
            <a:spLocks noGrp="1"/>
          </p:cNvSpPr>
          <p:nvPr>
            <p:ph type="sldNum" sz="quarter" idx="10"/>
          </p:nvPr>
        </p:nvSpPr>
        <p:spPr/>
        <p:txBody>
          <a:bodyPr/>
          <a:lstStyle/>
          <a:p>
            <a:fld id="{7C462516-77F0-40E8-8A7E-15B75B74C33B}" type="slidenum">
              <a:rPr lang="en-US" smtClean="0"/>
              <a:t>14</a:t>
            </a:fld>
            <a:endParaRPr lang="en-US"/>
          </a:p>
        </p:txBody>
      </p:sp>
    </p:spTree>
    <p:extLst>
      <p:ext uri="{BB962C8B-B14F-4D97-AF65-F5344CB8AC3E}">
        <p14:creationId xmlns:p14="http://schemas.microsoft.com/office/powerpoint/2010/main" val="120262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দলীয়</a:t>
            </a:r>
            <a:r>
              <a:rPr lang="bn-IN" baseline="0" dirty="0" smtClean="0"/>
              <a:t> কাজ দিয়ে শিক্ষার্থীরা তা খাতায় লিখছে কিনা তা তদারকি করলে ভাল হয়। </a:t>
            </a:r>
            <a:endParaRPr lang="en-US" dirty="0" smtClean="0"/>
          </a:p>
        </p:txBody>
      </p:sp>
      <p:sp>
        <p:nvSpPr>
          <p:cNvPr id="4" name="Slide Number Placeholder 3"/>
          <p:cNvSpPr>
            <a:spLocks noGrp="1"/>
          </p:cNvSpPr>
          <p:nvPr>
            <p:ph type="sldNum" sz="quarter" idx="10"/>
          </p:nvPr>
        </p:nvSpPr>
        <p:spPr/>
        <p:txBody>
          <a:bodyPr/>
          <a:lstStyle/>
          <a:p>
            <a:fld id="{7C462516-77F0-40E8-8A7E-15B75B74C33B}" type="slidenum">
              <a:rPr lang="en-US" smtClean="0"/>
              <a:t>15</a:t>
            </a:fld>
            <a:endParaRPr lang="en-US"/>
          </a:p>
        </p:txBody>
      </p:sp>
    </p:spTree>
    <p:extLst>
      <p:ext uri="{BB962C8B-B14F-4D97-AF65-F5344CB8AC3E}">
        <p14:creationId xmlns:p14="http://schemas.microsoft.com/office/powerpoint/2010/main" val="119403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মূল্যায়নের প্রশ্ন করে ফলাবর্তন প্রদান করবেন</a:t>
            </a:r>
            <a:endParaRPr lang="en-US" dirty="0" smtClean="0"/>
          </a:p>
          <a:p>
            <a:r>
              <a:rPr lang="bn-BD" dirty="0" smtClean="0"/>
              <a:t>জর্জ</a:t>
            </a:r>
            <a:r>
              <a:rPr lang="bn-BD" baseline="0" dirty="0" smtClean="0"/>
              <a:t> আব্রাহাম গ্রিয়ারসন , প্রাচীন ভারতীয় আর্যভাষা, ঋগ্বেদের মন্ত্রগুলোতে, বেদের ভাষা বা বৈদিক ভাষা , সংস্কৃত । </a:t>
            </a:r>
            <a:endParaRPr lang="en-US" dirty="0"/>
          </a:p>
        </p:txBody>
      </p:sp>
      <p:sp>
        <p:nvSpPr>
          <p:cNvPr id="4" name="Slide Number Placeholder 3"/>
          <p:cNvSpPr>
            <a:spLocks noGrp="1"/>
          </p:cNvSpPr>
          <p:nvPr>
            <p:ph type="sldNum" sz="quarter" idx="10"/>
          </p:nvPr>
        </p:nvSpPr>
        <p:spPr/>
        <p:txBody>
          <a:bodyPr/>
          <a:lstStyle/>
          <a:p>
            <a:fld id="{7C462516-77F0-40E8-8A7E-15B75B74C33B}" type="slidenum">
              <a:rPr lang="en-US" smtClean="0"/>
              <a:t>16</a:t>
            </a:fld>
            <a:endParaRPr lang="en-US"/>
          </a:p>
        </p:txBody>
      </p:sp>
    </p:spTree>
    <p:extLst>
      <p:ext uri="{BB962C8B-B14F-4D97-AF65-F5344CB8AC3E}">
        <p14:creationId xmlns:p14="http://schemas.microsoft.com/office/powerpoint/2010/main" val="226676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প্রশ্ন করে সঠিক উত্তর নির্দেশ করবেন। এই স্লাইডটিতে অ্যাকশন বাটনের ব্যবহার করা হয়েছে। প্রতিটি উত্তরে মাউস ক্লিক করলেই “ আবার চেষ্টা কর/ উত্তর সঠিক হয়েছে” অডিওটি শুনতে পাবেন।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7C462516-77F0-40E8-8A7E-15B75B74C33B}" type="slidenum">
              <a:rPr lang="en-US" smtClean="0"/>
              <a:t>17</a:t>
            </a:fld>
            <a:endParaRPr lang="en-US"/>
          </a:p>
        </p:txBody>
      </p:sp>
    </p:spTree>
    <p:extLst>
      <p:ext uri="{BB962C8B-B14F-4D97-AF65-F5344CB8AC3E}">
        <p14:creationId xmlns:p14="http://schemas.microsoft.com/office/powerpoint/2010/main" val="221817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বাড়ির কাজ দেয়া যেতে পারে</a:t>
            </a:r>
            <a:endParaRPr lang="en-US" dirty="0" smtClean="0"/>
          </a:p>
        </p:txBody>
      </p:sp>
      <p:sp>
        <p:nvSpPr>
          <p:cNvPr id="4" name="Slide Number Placeholder 3"/>
          <p:cNvSpPr>
            <a:spLocks noGrp="1"/>
          </p:cNvSpPr>
          <p:nvPr>
            <p:ph type="sldNum" sz="quarter" idx="10"/>
          </p:nvPr>
        </p:nvSpPr>
        <p:spPr/>
        <p:txBody>
          <a:bodyPr/>
          <a:lstStyle/>
          <a:p>
            <a:fld id="{7C462516-77F0-40E8-8A7E-15B75B74C33B}" type="slidenum">
              <a:rPr lang="en-US" smtClean="0"/>
              <a:t>18</a:t>
            </a:fld>
            <a:endParaRPr lang="en-US"/>
          </a:p>
        </p:txBody>
      </p:sp>
    </p:spTree>
    <p:extLst>
      <p:ext uri="{BB962C8B-B14F-4D97-AF65-F5344CB8AC3E}">
        <p14:creationId xmlns:p14="http://schemas.microsoft.com/office/powerpoint/2010/main" val="3792855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চিত্র ব্যবহার করা যেতে পারে। উল্লেখ্য ধন্যবাদের ক্ষেত্রে পাঠ শেষে যে ধরণের শিখনফল  অর্জিত হল তার ভিত্তিতে চিত্রটি দিলে ভাল হয়</a:t>
            </a:r>
            <a:r>
              <a:rPr lang="bn-BD" baseline="0" smtClean="0">
                <a:latin typeface="NikoshBAN" panose="02000000000000000000" pitchFamily="2" charset="0"/>
                <a:cs typeface="NikoshBAN" panose="02000000000000000000" pitchFamily="2" charset="0"/>
              </a:rPr>
              <a:t>। </a:t>
            </a:r>
            <a:endParaRPr lang="en-US" smtClean="0"/>
          </a:p>
        </p:txBody>
      </p:sp>
      <p:sp>
        <p:nvSpPr>
          <p:cNvPr id="4" name="Slide Number Placeholder 3"/>
          <p:cNvSpPr>
            <a:spLocks noGrp="1"/>
          </p:cNvSpPr>
          <p:nvPr>
            <p:ph type="sldNum" sz="quarter" idx="10"/>
          </p:nvPr>
        </p:nvSpPr>
        <p:spPr/>
        <p:txBody>
          <a:bodyPr/>
          <a:lstStyle/>
          <a:p>
            <a:fld id="{7C462516-77F0-40E8-8A7E-15B75B74C33B}" type="slidenum">
              <a:rPr lang="en-US" smtClean="0"/>
              <a:t>19</a:t>
            </a:fld>
            <a:endParaRPr lang="en-US"/>
          </a:p>
        </p:txBody>
      </p:sp>
    </p:spTree>
    <p:extLst>
      <p:ext uri="{BB962C8B-B14F-4D97-AF65-F5344CB8AC3E}">
        <p14:creationId xmlns:p14="http://schemas.microsoft.com/office/powerpoint/2010/main" val="336443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প্রশ্নোত্তরের</a:t>
            </a:r>
            <a:r>
              <a:rPr lang="bn-BD" baseline="0" dirty="0" smtClean="0"/>
              <a:t> মাধ্যমে পাঠ শিরোনাম বের করতে হবে। </a:t>
            </a:r>
            <a:endParaRPr lang="en-US" dirty="0"/>
          </a:p>
        </p:txBody>
      </p:sp>
      <p:sp>
        <p:nvSpPr>
          <p:cNvPr id="4" name="Slide Number Placeholder 3"/>
          <p:cNvSpPr>
            <a:spLocks noGrp="1"/>
          </p:cNvSpPr>
          <p:nvPr>
            <p:ph type="sldNum" sz="quarter" idx="10"/>
          </p:nvPr>
        </p:nvSpPr>
        <p:spPr/>
        <p:txBody>
          <a:bodyPr/>
          <a:lstStyle/>
          <a:p>
            <a:fld id="{7C462516-77F0-40E8-8A7E-15B75B74C33B}" type="slidenum">
              <a:rPr lang="en-US" smtClean="0"/>
              <a:t>4</a:t>
            </a:fld>
            <a:endParaRPr lang="en-US"/>
          </a:p>
        </p:txBody>
      </p:sp>
    </p:spTree>
    <p:extLst>
      <p:ext uri="{BB962C8B-B14F-4D97-AF65-F5344CB8AC3E}">
        <p14:creationId xmlns:p14="http://schemas.microsoft.com/office/powerpoint/2010/main" val="3986200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bn-BD" dirty="0" smtClean="0"/>
              <a:t>পাঠ</a:t>
            </a:r>
            <a:r>
              <a:rPr lang="bn-BD" baseline="0" dirty="0" smtClean="0"/>
              <a:t> শিরোনাম খাতায় লিখে নিতে বলবেন </a:t>
            </a:r>
            <a:endParaRPr lang="en-US"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9E14F9-DDCD-4650-982D-FD04B7395632}"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180936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শিক্ষকের</a:t>
            </a:r>
            <a:r>
              <a:rPr lang="bn-BD" baseline="0" dirty="0" smtClean="0"/>
              <a:t> জন্য শিখনফল , শিক্ষার্থীদের নাও দেখানো যেতে পারে।</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399201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600" b="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9600" b="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9600" b="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r>
              <a:rPr lang="bn-IN" b="0" baseline="0" dirty="0" smtClean="0"/>
              <a:t> এর </a:t>
            </a:r>
            <a:r>
              <a:rPr lang="bn-IN" baseline="0" dirty="0" smtClean="0"/>
              <a:t>সময় শিক্ষার্থীদের পাঠ্য বইয়ের সংগে মিলিয়ে নিতে বলব। </a:t>
            </a:r>
            <a:endParaRPr lang="en-US" dirty="0" smtClean="0"/>
          </a:p>
        </p:txBody>
      </p:sp>
      <p:sp>
        <p:nvSpPr>
          <p:cNvPr id="4" name="Slide Number Placeholder 3"/>
          <p:cNvSpPr>
            <a:spLocks noGrp="1"/>
          </p:cNvSpPr>
          <p:nvPr>
            <p:ph type="sldNum" sz="quarter" idx="10"/>
          </p:nvPr>
        </p:nvSpPr>
        <p:spPr/>
        <p:txBody>
          <a:bodyPr/>
          <a:lstStyle/>
          <a:p>
            <a:fld id="{5CCE2E0A-7771-479D-A9DB-53E63D422D5B}" type="slidenum">
              <a:rPr lang="en-US" smtClean="0"/>
              <a:t>7</a:t>
            </a:fld>
            <a:endParaRPr lang="en-US"/>
          </a:p>
        </p:txBody>
      </p:sp>
    </p:spTree>
    <p:extLst>
      <p:ext uri="{BB962C8B-B14F-4D97-AF65-F5344CB8AC3E}">
        <p14:creationId xmlns:p14="http://schemas.microsoft.com/office/powerpoint/2010/main" val="398516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শিক্ষার্থীরা</a:t>
            </a:r>
            <a:r>
              <a:rPr lang="bn-BD" baseline="0" dirty="0" smtClean="0">
                <a:latin typeface="NikoshBAN" panose="02000000000000000000" pitchFamily="2" charset="0"/>
                <a:cs typeface="NikoshBAN" panose="02000000000000000000" pitchFamily="2" charset="0"/>
              </a:rPr>
              <a:t> নিজেরা সরবে পাঠ করবেন</a:t>
            </a:r>
            <a:r>
              <a:rPr lang="bn-BD" baseline="0" dirty="0" smtClean="0"/>
              <a:t>।</a:t>
            </a:r>
            <a:endParaRPr lang="en-US" dirty="0" smtClean="0"/>
          </a:p>
        </p:txBody>
      </p:sp>
      <p:sp>
        <p:nvSpPr>
          <p:cNvPr id="4" name="Slide Number Placeholder 3"/>
          <p:cNvSpPr>
            <a:spLocks noGrp="1"/>
          </p:cNvSpPr>
          <p:nvPr>
            <p:ph type="sldNum" sz="quarter" idx="10"/>
          </p:nvPr>
        </p:nvSpPr>
        <p:spPr/>
        <p:txBody>
          <a:bodyPr/>
          <a:lstStyle/>
          <a:p>
            <a:fld id="{7C462516-77F0-40E8-8A7E-15B75B74C33B}" type="slidenum">
              <a:rPr lang="en-US" smtClean="0"/>
              <a:t>8</a:t>
            </a:fld>
            <a:endParaRPr lang="en-US"/>
          </a:p>
        </p:txBody>
      </p:sp>
    </p:spTree>
    <p:extLst>
      <p:ext uri="{BB962C8B-B14F-4D97-AF65-F5344CB8AC3E}">
        <p14:creationId xmlns:p14="http://schemas.microsoft.com/office/powerpoint/2010/main" val="338757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শব্দের পাশাপাশি ছবি দেখিয়ে শব্দার্থ জিজ্ঞাসা করবেন এবং পরবর্তীতে শব্দের অর্থ দেখাবেন।</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7C462516-77F0-40E8-8A7E-15B75B74C33B}" type="slidenum">
              <a:rPr lang="en-US" smtClean="0"/>
              <a:t>9</a:t>
            </a:fld>
            <a:endParaRPr lang="en-US"/>
          </a:p>
        </p:txBody>
      </p:sp>
    </p:spTree>
    <p:extLst>
      <p:ext uri="{BB962C8B-B14F-4D97-AF65-F5344CB8AC3E}">
        <p14:creationId xmlns:p14="http://schemas.microsoft.com/office/powerpoint/2010/main" val="63348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জোড়ায় </a:t>
            </a:r>
            <a:r>
              <a:rPr lang="bn-IN" baseline="0" dirty="0" smtClean="0"/>
              <a:t>কাজ দিয়ে শিক্ষার্থীরা তা খাতায় লিখছে কিনা তা তদারকি করলে ভাল হয়। </a:t>
            </a:r>
            <a:endParaRPr lang="en-US" dirty="0" smtClean="0"/>
          </a:p>
        </p:txBody>
      </p:sp>
      <p:sp>
        <p:nvSpPr>
          <p:cNvPr id="4" name="Slide Number Placeholder 3"/>
          <p:cNvSpPr>
            <a:spLocks noGrp="1"/>
          </p:cNvSpPr>
          <p:nvPr>
            <p:ph type="sldNum" sz="quarter" idx="10"/>
          </p:nvPr>
        </p:nvSpPr>
        <p:spPr/>
        <p:txBody>
          <a:bodyPr/>
          <a:lstStyle/>
          <a:p>
            <a:fld id="{7C462516-77F0-40E8-8A7E-15B75B74C33B}" type="slidenum">
              <a:rPr lang="en-US" smtClean="0"/>
              <a:t>10</a:t>
            </a:fld>
            <a:endParaRPr lang="en-US"/>
          </a:p>
        </p:txBody>
      </p:sp>
    </p:spTree>
    <p:extLst>
      <p:ext uri="{BB962C8B-B14F-4D97-AF65-F5344CB8AC3E}">
        <p14:creationId xmlns:p14="http://schemas.microsoft.com/office/powerpoint/2010/main" val="3392813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উচ্চমাত্রার</a:t>
            </a:r>
            <a:r>
              <a:rPr lang="bn-BD" baseline="0" dirty="0" smtClean="0"/>
              <a:t> আগ্রহী শিক্ষার্থীদের  ভাষার এই বংশ পিঠিকাটি দেখানো যেতে পারে। </a:t>
            </a:r>
            <a:endParaRPr lang="en-US" dirty="0"/>
          </a:p>
        </p:txBody>
      </p:sp>
      <p:sp>
        <p:nvSpPr>
          <p:cNvPr id="4" name="Slide Number Placeholder 3"/>
          <p:cNvSpPr>
            <a:spLocks noGrp="1"/>
          </p:cNvSpPr>
          <p:nvPr>
            <p:ph type="sldNum" sz="quarter" idx="10"/>
          </p:nvPr>
        </p:nvSpPr>
        <p:spPr/>
        <p:txBody>
          <a:bodyPr/>
          <a:lstStyle/>
          <a:p>
            <a:fld id="{7C462516-77F0-40E8-8A7E-15B75B74C33B}" type="slidenum">
              <a:rPr lang="en-US" smtClean="0"/>
              <a:t>11</a:t>
            </a:fld>
            <a:endParaRPr lang="en-US"/>
          </a:p>
        </p:txBody>
      </p:sp>
    </p:spTree>
    <p:extLst>
      <p:ext uri="{BB962C8B-B14F-4D97-AF65-F5344CB8AC3E}">
        <p14:creationId xmlns:p14="http://schemas.microsoft.com/office/powerpoint/2010/main" val="70503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837A9-AF6F-4B5F-9640-7F43F581825F}" type="datetime1">
              <a:rPr lang="en-US" smtClean="0"/>
              <a:t>8/7/2016</a:t>
            </a:fld>
            <a:endParaRPr lang="en-US"/>
          </a:p>
        </p:txBody>
      </p:sp>
      <p:sp>
        <p:nvSpPr>
          <p:cNvPr id="5" name="Footer Placeholder 4"/>
          <p:cNvSpPr>
            <a:spLocks noGrp="1"/>
          </p:cNvSpPr>
          <p:nvPr>
            <p:ph type="ftr" sz="quarter" idx="11"/>
          </p:nvPr>
        </p:nvSpPr>
        <p:spPr/>
        <p:txBody>
          <a:bodyPr/>
          <a:lstStyle/>
          <a:p>
            <a:r>
              <a:rPr lang="en-US" smtClean="0"/>
              <a:t>mijan-ggbhs</a:t>
            </a:r>
            <a:endParaRPr lang="en-US"/>
          </a:p>
        </p:txBody>
      </p:sp>
      <p:sp>
        <p:nvSpPr>
          <p:cNvPr id="6" name="Slide Number Placeholder 5"/>
          <p:cNvSpPr>
            <a:spLocks noGrp="1"/>
          </p:cNvSpPr>
          <p:nvPr>
            <p:ph type="sldNum" sz="quarter" idx="12"/>
          </p:nvPr>
        </p:nvSpPr>
        <p:spPr/>
        <p:txBody>
          <a:bodyPr/>
          <a:lstStyle/>
          <a:p>
            <a:fld id="{B6ACA93F-FF21-45DB-ADB2-1098C38700A7}" type="slidenum">
              <a:rPr lang="en-US" smtClean="0"/>
              <a:t>‹#›</a:t>
            </a:fld>
            <a:endParaRPr lang="en-US"/>
          </a:p>
        </p:txBody>
      </p:sp>
    </p:spTree>
    <p:extLst>
      <p:ext uri="{BB962C8B-B14F-4D97-AF65-F5344CB8AC3E}">
        <p14:creationId xmlns:p14="http://schemas.microsoft.com/office/powerpoint/2010/main" val="100713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66210-43D3-4D79-BDC1-F1AC14C28947}" type="datetime1">
              <a:rPr lang="en-US" smtClean="0"/>
              <a:t>8/7/2016</a:t>
            </a:fld>
            <a:endParaRPr lang="en-US"/>
          </a:p>
        </p:txBody>
      </p:sp>
      <p:sp>
        <p:nvSpPr>
          <p:cNvPr id="5" name="Footer Placeholder 4"/>
          <p:cNvSpPr>
            <a:spLocks noGrp="1"/>
          </p:cNvSpPr>
          <p:nvPr>
            <p:ph type="ftr" sz="quarter" idx="11"/>
          </p:nvPr>
        </p:nvSpPr>
        <p:spPr/>
        <p:txBody>
          <a:bodyPr/>
          <a:lstStyle/>
          <a:p>
            <a:r>
              <a:rPr lang="en-US" smtClean="0"/>
              <a:t>mijan-ggbhs</a:t>
            </a:r>
            <a:endParaRPr lang="en-US"/>
          </a:p>
        </p:txBody>
      </p:sp>
      <p:sp>
        <p:nvSpPr>
          <p:cNvPr id="6" name="Slide Number Placeholder 5"/>
          <p:cNvSpPr>
            <a:spLocks noGrp="1"/>
          </p:cNvSpPr>
          <p:nvPr>
            <p:ph type="sldNum" sz="quarter" idx="12"/>
          </p:nvPr>
        </p:nvSpPr>
        <p:spPr/>
        <p:txBody>
          <a:bodyPr/>
          <a:lstStyle/>
          <a:p>
            <a:fld id="{B6ACA93F-FF21-45DB-ADB2-1098C38700A7}" type="slidenum">
              <a:rPr lang="en-US" smtClean="0"/>
              <a:t>‹#›</a:t>
            </a:fld>
            <a:endParaRPr lang="en-US"/>
          </a:p>
        </p:txBody>
      </p:sp>
    </p:spTree>
    <p:extLst>
      <p:ext uri="{BB962C8B-B14F-4D97-AF65-F5344CB8AC3E}">
        <p14:creationId xmlns:p14="http://schemas.microsoft.com/office/powerpoint/2010/main" val="141212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423F2-48D6-4B80-B7B2-9701FD9FF604}" type="datetime1">
              <a:rPr lang="en-US" smtClean="0"/>
              <a:t>8/7/2016</a:t>
            </a:fld>
            <a:endParaRPr lang="en-US"/>
          </a:p>
        </p:txBody>
      </p:sp>
      <p:sp>
        <p:nvSpPr>
          <p:cNvPr id="5" name="Footer Placeholder 4"/>
          <p:cNvSpPr>
            <a:spLocks noGrp="1"/>
          </p:cNvSpPr>
          <p:nvPr>
            <p:ph type="ftr" sz="quarter" idx="11"/>
          </p:nvPr>
        </p:nvSpPr>
        <p:spPr/>
        <p:txBody>
          <a:bodyPr/>
          <a:lstStyle/>
          <a:p>
            <a:r>
              <a:rPr lang="en-US" smtClean="0"/>
              <a:t>mijan-ggbhs</a:t>
            </a:r>
            <a:endParaRPr lang="en-US"/>
          </a:p>
        </p:txBody>
      </p:sp>
      <p:sp>
        <p:nvSpPr>
          <p:cNvPr id="6" name="Slide Number Placeholder 5"/>
          <p:cNvSpPr>
            <a:spLocks noGrp="1"/>
          </p:cNvSpPr>
          <p:nvPr>
            <p:ph type="sldNum" sz="quarter" idx="12"/>
          </p:nvPr>
        </p:nvSpPr>
        <p:spPr/>
        <p:txBody>
          <a:bodyPr/>
          <a:lstStyle/>
          <a:p>
            <a:fld id="{B6ACA93F-FF21-45DB-ADB2-1098C38700A7}" type="slidenum">
              <a:rPr lang="en-US" smtClean="0"/>
              <a:t>‹#›</a:t>
            </a:fld>
            <a:endParaRPr lang="en-US"/>
          </a:p>
        </p:txBody>
      </p:sp>
    </p:spTree>
    <p:extLst>
      <p:ext uri="{BB962C8B-B14F-4D97-AF65-F5344CB8AC3E}">
        <p14:creationId xmlns:p14="http://schemas.microsoft.com/office/powerpoint/2010/main" val="359979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3AB98-0A92-4382-BF85-22D7D7B5484B}" type="datetime1">
              <a:rPr lang="en-US" smtClean="0"/>
              <a:t>8/7/2016</a:t>
            </a:fld>
            <a:endParaRPr lang="en-US"/>
          </a:p>
        </p:txBody>
      </p:sp>
      <p:sp>
        <p:nvSpPr>
          <p:cNvPr id="5" name="Footer Placeholder 4"/>
          <p:cNvSpPr>
            <a:spLocks noGrp="1"/>
          </p:cNvSpPr>
          <p:nvPr>
            <p:ph type="ftr" sz="quarter" idx="11"/>
          </p:nvPr>
        </p:nvSpPr>
        <p:spPr/>
        <p:txBody>
          <a:bodyPr/>
          <a:lstStyle/>
          <a:p>
            <a:r>
              <a:rPr lang="en-US" smtClean="0"/>
              <a:t>mijan-ggbhs</a:t>
            </a:r>
            <a:endParaRPr lang="en-US"/>
          </a:p>
        </p:txBody>
      </p:sp>
      <p:sp>
        <p:nvSpPr>
          <p:cNvPr id="6" name="Slide Number Placeholder 5"/>
          <p:cNvSpPr>
            <a:spLocks noGrp="1"/>
          </p:cNvSpPr>
          <p:nvPr>
            <p:ph type="sldNum" sz="quarter" idx="12"/>
          </p:nvPr>
        </p:nvSpPr>
        <p:spPr/>
        <p:txBody>
          <a:bodyPr/>
          <a:lstStyle/>
          <a:p>
            <a:fld id="{B6ACA93F-FF21-45DB-ADB2-1098C38700A7}" type="slidenum">
              <a:rPr lang="en-US" smtClean="0"/>
              <a:t>‹#›</a:t>
            </a:fld>
            <a:endParaRPr lang="en-US"/>
          </a:p>
        </p:txBody>
      </p:sp>
    </p:spTree>
    <p:extLst>
      <p:ext uri="{BB962C8B-B14F-4D97-AF65-F5344CB8AC3E}">
        <p14:creationId xmlns:p14="http://schemas.microsoft.com/office/powerpoint/2010/main" val="93469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E3AB4-9CA5-43F5-83CA-65CA2F80B294}" type="datetime1">
              <a:rPr lang="en-US" smtClean="0"/>
              <a:t>8/7/2016</a:t>
            </a:fld>
            <a:endParaRPr lang="en-US"/>
          </a:p>
        </p:txBody>
      </p:sp>
      <p:sp>
        <p:nvSpPr>
          <p:cNvPr id="5" name="Footer Placeholder 4"/>
          <p:cNvSpPr>
            <a:spLocks noGrp="1"/>
          </p:cNvSpPr>
          <p:nvPr>
            <p:ph type="ftr" sz="quarter" idx="11"/>
          </p:nvPr>
        </p:nvSpPr>
        <p:spPr/>
        <p:txBody>
          <a:bodyPr/>
          <a:lstStyle/>
          <a:p>
            <a:r>
              <a:rPr lang="en-US" smtClean="0"/>
              <a:t>mijan-ggbhs</a:t>
            </a:r>
            <a:endParaRPr lang="en-US"/>
          </a:p>
        </p:txBody>
      </p:sp>
      <p:sp>
        <p:nvSpPr>
          <p:cNvPr id="6" name="Slide Number Placeholder 5"/>
          <p:cNvSpPr>
            <a:spLocks noGrp="1"/>
          </p:cNvSpPr>
          <p:nvPr>
            <p:ph type="sldNum" sz="quarter" idx="12"/>
          </p:nvPr>
        </p:nvSpPr>
        <p:spPr/>
        <p:txBody>
          <a:bodyPr/>
          <a:lstStyle/>
          <a:p>
            <a:fld id="{B6ACA93F-FF21-45DB-ADB2-1098C38700A7}" type="slidenum">
              <a:rPr lang="en-US" smtClean="0"/>
              <a:t>‹#›</a:t>
            </a:fld>
            <a:endParaRPr lang="en-US"/>
          </a:p>
        </p:txBody>
      </p:sp>
    </p:spTree>
    <p:extLst>
      <p:ext uri="{BB962C8B-B14F-4D97-AF65-F5344CB8AC3E}">
        <p14:creationId xmlns:p14="http://schemas.microsoft.com/office/powerpoint/2010/main" val="306504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D5AC06-BA74-40B1-BAFB-ABBBF6E8423D}" type="datetime1">
              <a:rPr lang="en-US" smtClean="0"/>
              <a:t>8/7/2016</a:t>
            </a:fld>
            <a:endParaRPr lang="en-US"/>
          </a:p>
        </p:txBody>
      </p:sp>
      <p:sp>
        <p:nvSpPr>
          <p:cNvPr id="6" name="Footer Placeholder 5"/>
          <p:cNvSpPr>
            <a:spLocks noGrp="1"/>
          </p:cNvSpPr>
          <p:nvPr>
            <p:ph type="ftr" sz="quarter" idx="11"/>
          </p:nvPr>
        </p:nvSpPr>
        <p:spPr/>
        <p:txBody>
          <a:bodyPr/>
          <a:lstStyle/>
          <a:p>
            <a:r>
              <a:rPr lang="en-US" smtClean="0"/>
              <a:t>mijan-ggbhs</a:t>
            </a:r>
            <a:endParaRPr lang="en-US"/>
          </a:p>
        </p:txBody>
      </p:sp>
      <p:sp>
        <p:nvSpPr>
          <p:cNvPr id="7" name="Slide Number Placeholder 6"/>
          <p:cNvSpPr>
            <a:spLocks noGrp="1"/>
          </p:cNvSpPr>
          <p:nvPr>
            <p:ph type="sldNum" sz="quarter" idx="12"/>
          </p:nvPr>
        </p:nvSpPr>
        <p:spPr/>
        <p:txBody>
          <a:bodyPr/>
          <a:lstStyle/>
          <a:p>
            <a:fld id="{B6ACA93F-FF21-45DB-ADB2-1098C38700A7}" type="slidenum">
              <a:rPr lang="en-US" smtClean="0"/>
              <a:t>‹#›</a:t>
            </a:fld>
            <a:endParaRPr lang="en-US"/>
          </a:p>
        </p:txBody>
      </p:sp>
    </p:spTree>
    <p:extLst>
      <p:ext uri="{BB962C8B-B14F-4D97-AF65-F5344CB8AC3E}">
        <p14:creationId xmlns:p14="http://schemas.microsoft.com/office/powerpoint/2010/main" val="117133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ACE6E-2F6E-4C9D-B2D9-56C676A0B6A4}" type="datetime1">
              <a:rPr lang="en-US" smtClean="0"/>
              <a:t>8/7/2016</a:t>
            </a:fld>
            <a:endParaRPr lang="en-US"/>
          </a:p>
        </p:txBody>
      </p:sp>
      <p:sp>
        <p:nvSpPr>
          <p:cNvPr id="8" name="Footer Placeholder 7"/>
          <p:cNvSpPr>
            <a:spLocks noGrp="1"/>
          </p:cNvSpPr>
          <p:nvPr>
            <p:ph type="ftr" sz="quarter" idx="11"/>
          </p:nvPr>
        </p:nvSpPr>
        <p:spPr/>
        <p:txBody>
          <a:bodyPr/>
          <a:lstStyle/>
          <a:p>
            <a:r>
              <a:rPr lang="en-US" smtClean="0"/>
              <a:t>mijan-ggbhs</a:t>
            </a:r>
            <a:endParaRPr lang="en-US"/>
          </a:p>
        </p:txBody>
      </p:sp>
      <p:sp>
        <p:nvSpPr>
          <p:cNvPr id="9" name="Slide Number Placeholder 8"/>
          <p:cNvSpPr>
            <a:spLocks noGrp="1"/>
          </p:cNvSpPr>
          <p:nvPr>
            <p:ph type="sldNum" sz="quarter" idx="12"/>
          </p:nvPr>
        </p:nvSpPr>
        <p:spPr/>
        <p:txBody>
          <a:bodyPr/>
          <a:lstStyle/>
          <a:p>
            <a:fld id="{B6ACA93F-FF21-45DB-ADB2-1098C38700A7}" type="slidenum">
              <a:rPr lang="en-US" smtClean="0"/>
              <a:t>‹#›</a:t>
            </a:fld>
            <a:endParaRPr lang="en-US"/>
          </a:p>
        </p:txBody>
      </p:sp>
    </p:spTree>
    <p:extLst>
      <p:ext uri="{BB962C8B-B14F-4D97-AF65-F5344CB8AC3E}">
        <p14:creationId xmlns:p14="http://schemas.microsoft.com/office/powerpoint/2010/main" val="138477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DA816A-FC98-4B6B-BC83-F0B86FFB6336}" type="datetime1">
              <a:rPr lang="en-US" smtClean="0"/>
              <a:t>8/7/2016</a:t>
            </a:fld>
            <a:endParaRPr lang="en-US"/>
          </a:p>
        </p:txBody>
      </p:sp>
      <p:sp>
        <p:nvSpPr>
          <p:cNvPr id="4" name="Footer Placeholder 3"/>
          <p:cNvSpPr>
            <a:spLocks noGrp="1"/>
          </p:cNvSpPr>
          <p:nvPr>
            <p:ph type="ftr" sz="quarter" idx="11"/>
          </p:nvPr>
        </p:nvSpPr>
        <p:spPr/>
        <p:txBody>
          <a:bodyPr/>
          <a:lstStyle/>
          <a:p>
            <a:r>
              <a:rPr lang="en-US" smtClean="0"/>
              <a:t>mijan-ggbhs</a:t>
            </a:r>
            <a:endParaRPr lang="en-US"/>
          </a:p>
        </p:txBody>
      </p:sp>
      <p:sp>
        <p:nvSpPr>
          <p:cNvPr id="5" name="Slide Number Placeholder 4"/>
          <p:cNvSpPr>
            <a:spLocks noGrp="1"/>
          </p:cNvSpPr>
          <p:nvPr>
            <p:ph type="sldNum" sz="quarter" idx="12"/>
          </p:nvPr>
        </p:nvSpPr>
        <p:spPr/>
        <p:txBody>
          <a:bodyPr/>
          <a:lstStyle/>
          <a:p>
            <a:fld id="{B6ACA93F-FF21-45DB-ADB2-1098C38700A7}" type="slidenum">
              <a:rPr lang="en-US" smtClean="0"/>
              <a:t>‹#›</a:t>
            </a:fld>
            <a:endParaRPr lang="en-US"/>
          </a:p>
        </p:txBody>
      </p:sp>
    </p:spTree>
    <p:extLst>
      <p:ext uri="{BB962C8B-B14F-4D97-AF65-F5344CB8AC3E}">
        <p14:creationId xmlns:p14="http://schemas.microsoft.com/office/powerpoint/2010/main" val="415628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40F6E5-18D0-4975-A670-FD128539E79D}" type="datetime1">
              <a:rPr lang="en-US" smtClean="0"/>
              <a:t>8/7/2016</a:t>
            </a:fld>
            <a:endParaRPr lang="en-US"/>
          </a:p>
        </p:txBody>
      </p:sp>
      <p:sp>
        <p:nvSpPr>
          <p:cNvPr id="6" name="Footer Placeholder 5"/>
          <p:cNvSpPr>
            <a:spLocks noGrp="1"/>
          </p:cNvSpPr>
          <p:nvPr>
            <p:ph type="ftr" sz="quarter" idx="11"/>
          </p:nvPr>
        </p:nvSpPr>
        <p:spPr/>
        <p:txBody>
          <a:bodyPr/>
          <a:lstStyle/>
          <a:p>
            <a:r>
              <a:rPr lang="en-US" smtClean="0"/>
              <a:t>mijan-ggbhs</a:t>
            </a:r>
            <a:endParaRPr lang="en-US"/>
          </a:p>
        </p:txBody>
      </p:sp>
      <p:sp>
        <p:nvSpPr>
          <p:cNvPr id="7" name="Slide Number Placeholder 6"/>
          <p:cNvSpPr>
            <a:spLocks noGrp="1"/>
          </p:cNvSpPr>
          <p:nvPr>
            <p:ph type="sldNum" sz="quarter" idx="12"/>
          </p:nvPr>
        </p:nvSpPr>
        <p:spPr/>
        <p:txBody>
          <a:bodyPr/>
          <a:lstStyle/>
          <a:p>
            <a:fld id="{B6ACA93F-FF21-45DB-ADB2-1098C38700A7}" type="slidenum">
              <a:rPr lang="en-US" smtClean="0"/>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1875" r="21875"/>
          <a:stretch/>
        </p:blipFill>
        <p:spPr>
          <a:xfrm>
            <a:off x="0" y="0"/>
            <a:ext cx="12192000" cy="6858000"/>
          </a:xfrm>
          <a:prstGeom prst="frame">
            <a:avLst>
              <a:gd name="adj1" fmla="val 138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89051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B7AB5-3993-4CE5-B187-49A7DB508E9C}" type="datetime1">
              <a:rPr lang="en-US" smtClean="0"/>
              <a:t>8/7/2016</a:t>
            </a:fld>
            <a:endParaRPr lang="en-US"/>
          </a:p>
        </p:txBody>
      </p:sp>
      <p:sp>
        <p:nvSpPr>
          <p:cNvPr id="6" name="Footer Placeholder 5"/>
          <p:cNvSpPr>
            <a:spLocks noGrp="1"/>
          </p:cNvSpPr>
          <p:nvPr>
            <p:ph type="ftr" sz="quarter" idx="11"/>
          </p:nvPr>
        </p:nvSpPr>
        <p:spPr/>
        <p:txBody>
          <a:bodyPr/>
          <a:lstStyle/>
          <a:p>
            <a:r>
              <a:rPr lang="en-US" smtClean="0"/>
              <a:t>mijan-ggbhs</a:t>
            </a:r>
            <a:endParaRPr lang="en-US"/>
          </a:p>
        </p:txBody>
      </p:sp>
      <p:sp>
        <p:nvSpPr>
          <p:cNvPr id="7" name="Slide Number Placeholder 6"/>
          <p:cNvSpPr>
            <a:spLocks noGrp="1"/>
          </p:cNvSpPr>
          <p:nvPr>
            <p:ph type="sldNum" sz="quarter" idx="12"/>
          </p:nvPr>
        </p:nvSpPr>
        <p:spPr/>
        <p:txBody>
          <a:bodyPr/>
          <a:lstStyle/>
          <a:p>
            <a:fld id="{B6ACA93F-FF21-45DB-ADB2-1098C38700A7}" type="slidenum">
              <a:rPr lang="en-US" smtClean="0"/>
              <a:t>‹#›</a:t>
            </a:fld>
            <a:endParaRPr lang="en-US"/>
          </a:p>
        </p:txBody>
      </p:sp>
    </p:spTree>
    <p:extLst>
      <p:ext uri="{BB962C8B-B14F-4D97-AF65-F5344CB8AC3E}">
        <p14:creationId xmlns:p14="http://schemas.microsoft.com/office/powerpoint/2010/main" val="368213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F7A6D-0F57-430A-ABBB-B84CF21FE7C2}" type="datetime1">
              <a:rPr lang="en-US" smtClean="0"/>
              <a:t>8/7/2016</a:t>
            </a:fld>
            <a:endParaRPr lang="en-US"/>
          </a:p>
        </p:txBody>
      </p:sp>
      <p:sp>
        <p:nvSpPr>
          <p:cNvPr id="6" name="Footer Placeholder 5"/>
          <p:cNvSpPr>
            <a:spLocks noGrp="1"/>
          </p:cNvSpPr>
          <p:nvPr>
            <p:ph type="ftr" sz="quarter" idx="11"/>
          </p:nvPr>
        </p:nvSpPr>
        <p:spPr/>
        <p:txBody>
          <a:bodyPr/>
          <a:lstStyle/>
          <a:p>
            <a:r>
              <a:rPr lang="en-US" smtClean="0"/>
              <a:t>mijan-ggbhs</a:t>
            </a:r>
            <a:endParaRPr lang="en-US"/>
          </a:p>
        </p:txBody>
      </p:sp>
      <p:sp>
        <p:nvSpPr>
          <p:cNvPr id="7" name="Slide Number Placeholder 6"/>
          <p:cNvSpPr>
            <a:spLocks noGrp="1"/>
          </p:cNvSpPr>
          <p:nvPr>
            <p:ph type="sldNum" sz="quarter" idx="12"/>
          </p:nvPr>
        </p:nvSpPr>
        <p:spPr/>
        <p:txBody>
          <a:bodyPr/>
          <a:lstStyle/>
          <a:p>
            <a:fld id="{B6ACA93F-FF21-45DB-ADB2-1098C38700A7}" type="slidenum">
              <a:rPr lang="en-US" smtClean="0"/>
              <a:t>‹#›</a:t>
            </a:fld>
            <a:endParaRPr lang="en-US"/>
          </a:p>
        </p:txBody>
      </p:sp>
    </p:spTree>
    <p:extLst>
      <p:ext uri="{BB962C8B-B14F-4D97-AF65-F5344CB8AC3E}">
        <p14:creationId xmlns:p14="http://schemas.microsoft.com/office/powerpoint/2010/main" val="405562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F0C3E-A0A5-42A1-B2C8-334CBCF0A480}" type="datetime1">
              <a:rPr lang="en-US" smtClean="0"/>
              <a:t>8/7/2016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mijan-ggbhs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CA93F-FF21-45DB-ADB2-1098C38700A7}" type="slidenum">
              <a:rPr lang="en-US" smtClean="0"/>
              <a:t>‹#›</a:t>
            </a:fld>
            <a:endParaRPr lang="en-US"/>
          </a:p>
        </p:txBody>
      </p:sp>
    </p:spTree>
    <p:extLst>
      <p:ext uri="{BB962C8B-B14F-4D97-AF65-F5344CB8AC3E}">
        <p14:creationId xmlns:p14="http://schemas.microsoft.com/office/powerpoint/2010/main" val="172070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1.wav"/><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asrumijan@gmail.com"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4318" y="6538912"/>
            <a:ext cx="2743200" cy="365125"/>
          </a:xfrm>
        </p:spPr>
        <p:txBody>
          <a:bodyPr/>
          <a:lstStyle/>
          <a:p>
            <a:fld id="{91C4D136-961B-43B0-A6BB-0CAD2687E120}" type="datetime2">
              <a:rPr lang="en-US" smtClean="0"/>
              <a:t>Sunday, August 07, 2016</a:t>
            </a:fld>
            <a:endParaRPr lang="en-US" dirty="0"/>
          </a:p>
        </p:txBody>
      </p:sp>
      <p:sp>
        <p:nvSpPr>
          <p:cNvPr id="3" name="Footer Placeholder 2"/>
          <p:cNvSpPr>
            <a:spLocks noGrp="1"/>
          </p:cNvSpPr>
          <p:nvPr>
            <p:ph type="ftr" sz="quarter" idx="11"/>
          </p:nvPr>
        </p:nvSpPr>
        <p:spPr>
          <a:xfrm>
            <a:off x="4038600" y="6562348"/>
            <a:ext cx="4114800" cy="365125"/>
          </a:xfrm>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a:xfrm>
            <a:off x="9244482" y="6492875"/>
            <a:ext cx="2743200" cy="365125"/>
          </a:xfrm>
        </p:spPr>
        <p:txBody>
          <a:bodyPr/>
          <a:lstStyle/>
          <a:p>
            <a:fld id="{6E4B296D-B6D0-4D63-ABDA-FC1B03B5FFC2}" type="slidenum">
              <a:rPr lang="en-US" smtClean="0"/>
              <a:t>1</a:t>
            </a:fld>
            <a:endParaRPr lang="en-US"/>
          </a:p>
        </p:txBody>
      </p:sp>
      <p:sp>
        <p:nvSpPr>
          <p:cNvPr id="5" name="Oval 4"/>
          <p:cNvSpPr/>
          <p:nvPr/>
        </p:nvSpPr>
        <p:spPr>
          <a:xfrm>
            <a:off x="302866" y="600501"/>
            <a:ext cx="11641540" cy="5961846"/>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smtClean="0">
              <a:solidFill>
                <a:prstClr val="black"/>
              </a:solidFill>
              <a:latin typeface="NikoshBAN" panose="02000000000000000000" pitchFamily="2" charset="0"/>
              <a:cs typeface="NikoshBAN" panose="02000000000000000000" pitchFamily="2" charset="0"/>
            </a:endParaRPr>
          </a:p>
          <a:p>
            <a:pPr lvl="0" algn="ctr">
              <a:defRPr/>
            </a:pPr>
            <a:r>
              <a:rPr lang="bn-BD" sz="4000" kern="0" dirty="0" smtClean="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0174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0F6E5-18D0-4975-A670-FD128539E79D}" type="datetime1">
              <a:rPr lang="en-US" smtClean="0"/>
              <a:t>8/7/2016</a:t>
            </a:fld>
            <a:endParaRPr lang="en-US"/>
          </a:p>
        </p:txBody>
      </p:sp>
      <p:sp>
        <p:nvSpPr>
          <p:cNvPr id="3" name="Footer Placeholder 2"/>
          <p:cNvSpPr>
            <a:spLocks noGrp="1"/>
          </p:cNvSpPr>
          <p:nvPr>
            <p:ph type="ftr" sz="quarter" idx="11"/>
          </p:nvPr>
        </p:nvSpPr>
        <p:spPr/>
        <p:txBody>
          <a:bodyPr/>
          <a:lstStyle/>
          <a:p>
            <a:r>
              <a:rPr lang="en-US" smtClean="0"/>
              <a:t>mijan-ggbhs</a:t>
            </a:r>
            <a:endParaRPr lang="en-US"/>
          </a:p>
        </p:txBody>
      </p:sp>
      <p:sp>
        <p:nvSpPr>
          <p:cNvPr id="4" name="Slide Number Placeholder 3"/>
          <p:cNvSpPr>
            <a:spLocks noGrp="1"/>
          </p:cNvSpPr>
          <p:nvPr>
            <p:ph type="sldNum" sz="quarter" idx="12"/>
          </p:nvPr>
        </p:nvSpPr>
        <p:spPr/>
        <p:txBody>
          <a:bodyPr/>
          <a:lstStyle/>
          <a:p>
            <a:fld id="{B6ACA93F-FF21-45DB-ADB2-1098C38700A7}" type="slidenum">
              <a:rPr lang="en-US" smtClean="0"/>
              <a:t>10</a:t>
            </a:fld>
            <a:endParaRPr lang="en-US" dirty="0"/>
          </a:p>
        </p:txBody>
      </p:sp>
      <p:graphicFrame>
        <p:nvGraphicFramePr>
          <p:cNvPr id="5" name="Diagram 4"/>
          <p:cNvGraphicFramePr/>
          <p:nvPr>
            <p:extLst>
              <p:ext uri="{D42A27DB-BD31-4B8C-83A1-F6EECF244321}">
                <p14:modId xmlns:p14="http://schemas.microsoft.com/office/powerpoint/2010/main" val="1768124744"/>
              </p:ext>
            </p:extLst>
          </p:nvPr>
        </p:nvGraphicFramePr>
        <p:xfrm>
          <a:off x="1069076" y="1009934"/>
          <a:ext cx="10108440" cy="5657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462819" y="2797791"/>
            <a:ext cx="2961564" cy="830997"/>
          </a:xfrm>
          <a:prstGeom prst="rect">
            <a:avLst/>
          </a:prstGeom>
          <a:noFill/>
        </p:spPr>
        <p:txBody>
          <a:bodyPr wrap="square" rtlCol="0">
            <a:spAutoFit/>
          </a:bodyPr>
          <a:lstStyle/>
          <a:p>
            <a:r>
              <a:rPr lang="bn-IN" sz="4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অনুচ্ছেদ লেখ </a:t>
            </a:r>
            <a:endParaRPr lang="en-US" sz="48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4220570" y="245660"/>
            <a:ext cx="3750860" cy="931512"/>
          </a:xfrm>
          <a:prstGeom prst="roundRect">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a:t>
            </a:r>
            <a:endParaRPr lang="en-US" sz="66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937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graphicEl>
                                              <a:dgm id="{A01C6620-E369-4AE2-8746-AEC4ADB51CB0}"/>
                                            </p:graphicEl>
                                          </p:spTgt>
                                        </p:tgtEl>
                                        <p:attrNameLst>
                                          <p:attrName>style.visibility</p:attrName>
                                        </p:attrNameLst>
                                      </p:cBhvr>
                                      <p:to>
                                        <p:strVal val="visible"/>
                                      </p:to>
                                    </p:set>
                                    <p:animEffect transition="in" filter="wedge">
                                      <p:cBhvr>
                                        <p:cTn id="17" dur="2000"/>
                                        <p:tgtEl>
                                          <p:spTgt spid="5">
                                            <p:graphicEl>
                                              <a:dgm id="{A01C6620-E369-4AE2-8746-AEC4ADB51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graphicEl>
                                              <a:dgm id="{C1E84358-698F-4A1A-95CD-35C71157E15F}"/>
                                            </p:graphicEl>
                                          </p:spTgt>
                                        </p:tgtEl>
                                        <p:attrNameLst>
                                          <p:attrName>style.visibility</p:attrName>
                                        </p:attrNameLst>
                                      </p:cBhvr>
                                      <p:to>
                                        <p:strVal val="visible"/>
                                      </p:to>
                                    </p:set>
                                    <p:animEffect transition="in" filter="wedge">
                                      <p:cBhvr>
                                        <p:cTn id="22" dur="2000"/>
                                        <p:tgtEl>
                                          <p:spTgt spid="5">
                                            <p:graphicEl>
                                              <a:dgm id="{C1E84358-698F-4A1A-95CD-35C71157E15F}"/>
                                            </p:graphicEl>
                                          </p:spTgt>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5">
                                            <p:graphicEl>
                                              <a:dgm id="{B067722A-DF1C-49D6-959C-8F67DEB29980}"/>
                                            </p:graphicEl>
                                          </p:spTgt>
                                        </p:tgtEl>
                                        <p:attrNameLst>
                                          <p:attrName>style.visibility</p:attrName>
                                        </p:attrNameLst>
                                      </p:cBhvr>
                                      <p:to>
                                        <p:strVal val="visible"/>
                                      </p:to>
                                    </p:set>
                                    <p:animEffect transition="in" filter="wedge">
                                      <p:cBhvr>
                                        <p:cTn id="25" dur="2000"/>
                                        <p:tgtEl>
                                          <p:spTgt spid="5">
                                            <p:graphicEl>
                                              <a:dgm id="{B067722A-DF1C-49D6-959C-8F67DEB2998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5">
                                            <p:graphicEl>
                                              <a:dgm id="{7D90AEB4-8F2B-4666-BD51-60D1F5148005}"/>
                                            </p:graphicEl>
                                          </p:spTgt>
                                        </p:tgtEl>
                                        <p:attrNameLst>
                                          <p:attrName>style.visibility</p:attrName>
                                        </p:attrNameLst>
                                      </p:cBhvr>
                                      <p:to>
                                        <p:strVal val="visible"/>
                                      </p:to>
                                    </p:set>
                                    <p:animEffect transition="in" filter="wedge">
                                      <p:cBhvr>
                                        <p:cTn id="30" dur="2000"/>
                                        <p:tgtEl>
                                          <p:spTgt spid="5">
                                            <p:graphicEl>
                                              <a:dgm id="{7D90AEB4-8F2B-4666-BD51-60D1F5148005}"/>
                                            </p:graphicEl>
                                          </p:spTgt>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5">
                                            <p:graphicEl>
                                              <a:dgm id="{A9A361CF-B841-4E79-BA9E-C6A100D889AD}"/>
                                            </p:graphicEl>
                                          </p:spTgt>
                                        </p:tgtEl>
                                        <p:attrNameLst>
                                          <p:attrName>style.visibility</p:attrName>
                                        </p:attrNameLst>
                                      </p:cBhvr>
                                      <p:to>
                                        <p:strVal val="visible"/>
                                      </p:to>
                                    </p:set>
                                    <p:animEffect transition="in" filter="wedge">
                                      <p:cBhvr>
                                        <p:cTn id="33" dur="2000"/>
                                        <p:tgtEl>
                                          <p:spTgt spid="5">
                                            <p:graphicEl>
                                              <a:dgm id="{A9A361CF-B841-4E79-BA9E-C6A100D889AD}"/>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5">
                                            <p:graphicEl>
                                              <a:dgm id="{E4F6D01B-77FB-4D5A-9B8F-9E84ACF711FE}"/>
                                            </p:graphicEl>
                                          </p:spTgt>
                                        </p:tgtEl>
                                        <p:attrNameLst>
                                          <p:attrName>style.visibility</p:attrName>
                                        </p:attrNameLst>
                                      </p:cBhvr>
                                      <p:to>
                                        <p:strVal val="visible"/>
                                      </p:to>
                                    </p:set>
                                    <p:animEffect transition="in" filter="wedge">
                                      <p:cBhvr>
                                        <p:cTn id="38" dur="2000"/>
                                        <p:tgtEl>
                                          <p:spTgt spid="5">
                                            <p:graphicEl>
                                              <a:dgm id="{E4F6D01B-77FB-4D5A-9B8F-9E84ACF711FE}"/>
                                            </p:graphicEl>
                                          </p:spTgt>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5">
                                            <p:graphicEl>
                                              <a:dgm id="{0097DA46-8F58-4CFC-A4D7-C1FFB7C5A192}"/>
                                            </p:graphicEl>
                                          </p:spTgt>
                                        </p:tgtEl>
                                        <p:attrNameLst>
                                          <p:attrName>style.visibility</p:attrName>
                                        </p:attrNameLst>
                                      </p:cBhvr>
                                      <p:to>
                                        <p:strVal val="visible"/>
                                      </p:to>
                                    </p:set>
                                    <p:animEffect transition="in" filter="wedge">
                                      <p:cBhvr>
                                        <p:cTn id="41" dur="2000"/>
                                        <p:tgtEl>
                                          <p:spTgt spid="5">
                                            <p:graphicEl>
                                              <a:dgm id="{0097DA46-8F58-4CFC-A4D7-C1FFB7C5A192}"/>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5">
                                            <p:graphicEl>
                                              <a:dgm id="{3DEFDE6D-EC83-4255-AF1C-CED9AFCB8813}"/>
                                            </p:graphicEl>
                                          </p:spTgt>
                                        </p:tgtEl>
                                        <p:attrNameLst>
                                          <p:attrName>style.visibility</p:attrName>
                                        </p:attrNameLst>
                                      </p:cBhvr>
                                      <p:to>
                                        <p:strVal val="visible"/>
                                      </p:to>
                                    </p:set>
                                    <p:animEffect transition="in" filter="wedge">
                                      <p:cBhvr>
                                        <p:cTn id="46" dur="2000"/>
                                        <p:tgtEl>
                                          <p:spTgt spid="5">
                                            <p:graphicEl>
                                              <a:dgm id="{3DEFDE6D-EC83-4255-AF1C-CED9AFCB8813}"/>
                                            </p:graphicEl>
                                          </p:spTgt>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5">
                                            <p:graphicEl>
                                              <a:dgm id="{B56CEA99-1C79-49B7-B1CE-013A8886AC24}"/>
                                            </p:graphicEl>
                                          </p:spTgt>
                                        </p:tgtEl>
                                        <p:attrNameLst>
                                          <p:attrName>style.visibility</p:attrName>
                                        </p:attrNameLst>
                                      </p:cBhvr>
                                      <p:to>
                                        <p:strVal val="visible"/>
                                      </p:to>
                                    </p:set>
                                    <p:animEffect transition="in" filter="wedge">
                                      <p:cBhvr>
                                        <p:cTn id="49" dur="2000"/>
                                        <p:tgtEl>
                                          <p:spTgt spid="5">
                                            <p:graphicEl>
                                              <a:dgm id="{B56CEA99-1C79-49B7-B1CE-013A8886AC24}"/>
                                            </p:graphicEl>
                                          </p:spTgt>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5">
                                            <p:graphicEl>
                                              <a:dgm id="{946F5D03-68E6-4018-8311-3E2DEBBE879C}"/>
                                            </p:graphicEl>
                                          </p:spTgt>
                                        </p:tgtEl>
                                        <p:attrNameLst>
                                          <p:attrName>style.visibility</p:attrName>
                                        </p:attrNameLst>
                                      </p:cBhvr>
                                      <p:to>
                                        <p:strVal val="visible"/>
                                      </p:to>
                                    </p:set>
                                    <p:animEffect transition="in" filter="wedge">
                                      <p:cBhvr>
                                        <p:cTn id="52" dur="2000"/>
                                        <p:tgtEl>
                                          <p:spTgt spid="5">
                                            <p:graphicEl>
                                              <a:dgm id="{946F5D03-68E6-4018-8311-3E2DEBBE87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36884-6C86-4674-9BF0-09ED6C55B017}" type="datetime1">
              <a:rPr lang="en-US" smtClean="0"/>
              <a:t>8/7/2016</a:t>
            </a:fld>
            <a:endParaRPr lang="en-US"/>
          </a:p>
        </p:txBody>
      </p:sp>
      <p:sp>
        <p:nvSpPr>
          <p:cNvPr id="3" name="Footer Placeholder 2"/>
          <p:cNvSpPr>
            <a:spLocks noGrp="1"/>
          </p:cNvSpPr>
          <p:nvPr>
            <p:ph type="ftr" sz="quarter" idx="11"/>
          </p:nvPr>
        </p:nvSpPr>
        <p:spPr/>
        <p:txBody>
          <a:bodyPr/>
          <a:lstStyle/>
          <a:p>
            <a:r>
              <a:rPr lang="en-US" smtClean="0"/>
              <a:t>mijan-ggbhs</a:t>
            </a:r>
            <a:endParaRPr lang="en-US"/>
          </a:p>
        </p:txBody>
      </p:sp>
      <p:sp>
        <p:nvSpPr>
          <p:cNvPr id="4" name="Slide Number Placeholder 3"/>
          <p:cNvSpPr>
            <a:spLocks noGrp="1"/>
          </p:cNvSpPr>
          <p:nvPr>
            <p:ph type="sldNum" sz="quarter" idx="12"/>
          </p:nvPr>
        </p:nvSpPr>
        <p:spPr/>
        <p:txBody>
          <a:bodyPr/>
          <a:lstStyle/>
          <a:p>
            <a:fld id="{5E6F3AD7-0792-49C9-8A64-FCB40F046372}" type="slidenum">
              <a:rPr lang="en-US" smtClean="0"/>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8" y="150125"/>
            <a:ext cx="11873552" cy="6499838"/>
          </a:xfrm>
          <a:prstGeom prst="rect">
            <a:avLst/>
          </a:prstGeom>
        </p:spPr>
      </p:pic>
    </p:spTree>
    <p:extLst>
      <p:ext uri="{BB962C8B-B14F-4D97-AF65-F5344CB8AC3E}">
        <p14:creationId xmlns:p14="http://schemas.microsoft.com/office/powerpoint/2010/main" val="285863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22" y="644607"/>
            <a:ext cx="5630779" cy="5454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210" y="3785937"/>
            <a:ext cx="5165557" cy="26469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210" y="306386"/>
            <a:ext cx="5406189" cy="3065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924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0F6E5-18D0-4975-A670-FD128539E79D}" type="datetime1">
              <a:rPr lang="en-US" smtClean="0"/>
              <a:t>8/7/2016</a:t>
            </a:fld>
            <a:endParaRPr lang="en-US"/>
          </a:p>
        </p:txBody>
      </p:sp>
      <p:sp>
        <p:nvSpPr>
          <p:cNvPr id="3" name="Footer Placeholder 2"/>
          <p:cNvSpPr>
            <a:spLocks noGrp="1"/>
          </p:cNvSpPr>
          <p:nvPr>
            <p:ph type="ftr" sz="quarter" idx="11"/>
          </p:nvPr>
        </p:nvSpPr>
        <p:spPr/>
        <p:txBody>
          <a:bodyPr/>
          <a:lstStyle/>
          <a:p>
            <a:r>
              <a:rPr lang="en-US" smtClean="0"/>
              <a:t>mijan-ggbhs</a:t>
            </a:r>
            <a:endParaRPr lang="en-US"/>
          </a:p>
        </p:txBody>
      </p:sp>
      <p:sp>
        <p:nvSpPr>
          <p:cNvPr id="4" name="Slide Number Placeholder 3"/>
          <p:cNvSpPr>
            <a:spLocks noGrp="1"/>
          </p:cNvSpPr>
          <p:nvPr>
            <p:ph type="sldNum" sz="quarter" idx="12"/>
          </p:nvPr>
        </p:nvSpPr>
        <p:spPr/>
        <p:txBody>
          <a:bodyPr/>
          <a:lstStyle/>
          <a:p>
            <a:fld id="{B6ACA93F-FF21-45DB-ADB2-1098C38700A7}" type="slidenum">
              <a:rPr lang="en-US" smtClean="0"/>
              <a:t>13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43" y="122830"/>
            <a:ext cx="11933830" cy="6582770"/>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113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9727595" y="2171108"/>
            <a:ext cx="1695581" cy="26755"/>
          </a:xfrm>
          <a:prstGeom prst="straightConnector1">
            <a:avLst/>
          </a:prstGeom>
          <a:ln w="76200">
            <a:solidFill>
              <a:schemeClr val="accent1"/>
            </a:solidFill>
            <a:tailEnd type="triangle"/>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624018" y="1843920"/>
            <a:ext cx="3069826" cy="769441"/>
          </a:xfrm>
          <a:prstGeom prst="rect">
            <a:avLst/>
          </a:prstGeom>
          <a:noFill/>
        </p:spPr>
        <p:txBody>
          <a:bodyPr wrap="square" rtlCol="0">
            <a:spAutoFit/>
          </a:bodyPr>
          <a:lstStyle/>
          <a:p>
            <a:r>
              <a:rPr lang="bn-BD" sz="4400" b="1" dirty="0" smtClean="0">
                <a:latin typeface="NikoshBAN" panose="02000000000000000000" pitchFamily="2" charset="0"/>
                <a:cs typeface="NikoshBAN" panose="02000000000000000000" pitchFamily="2" charset="0"/>
              </a:rPr>
              <a:t>ঋগ্বেদের মন্ত্র </a:t>
            </a:r>
            <a:endParaRPr lang="en-US" sz="4400" b="1" dirty="0">
              <a:latin typeface="NikoshBAN" panose="02000000000000000000" pitchFamily="2" charset="0"/>
              <a:cs typeface="NikoshBAN" panose="02000000000000000000" pitchFamily="2" charset="0"/>
            </a:endParaRPr>
          </a:p>
        </p:txBody>
      </p:sp>
      <p:sp>
        <p:nvSpPr>
          <p:cNvPr id="11" name="TextBox 10"/>
          <p:cNvSpPr txBox="1"/>
          <p:nvPr/>
        </p:nvSpPr>
        <p:spPr>
          <a:xfrm>
            <a:off x="439214" y="3119569"/>
            <a:ext cx="3775300" cy="769441"/>
          </a:xfrm>
          <a:prstGeom prst="rect">
            <a:avLst/>
          </a:prstGeom>
          <a:noFill/>
        </p:spPr>
        <p:txBody>
          <a:bodyPr wrap="square" rtlCol="0">
            <a:spAutoFit/>
          </a:bodyPr>
          <a:lstStyle/>
          <a:p>
            <a:r>
              <a:rPr lang="bn-BD" sz="4400" b="1" dirty="0" smtClean="0">
                <a:latin typeface="NikoshBAN" panose="02000000000000000000" pitchFamily="2" charset="0"/>
                <a:cs typeface="NikoshBAN" panose="02000000000000000000" pitchFamily="2" charset="0"/>
              </a:rPr>
              <a:t>শতাব্দীর পর</a:t>
            </a:r>
            <a:r>
              <a:rPr lang="en-US" sz="4400" b="1" dirty="0" smtClean="0">
                <a:latin typeface="NikoshBAN" panose="02000000000000000000" pitchFamily="2" charset="0"/>
                <a:cs typeface="NikoshBAN" panose="02000000000000000000" pitchFamily="2" charset="0"/>
              </a:rPr>
              <a:t> </a:t>
            </a:r>
            <a:r>
              <a:rPr lang="bn-BD" sz="4400" b="1" dirty="0" smtClean="0">
                <a:latin typeface="NikoshBAN" panose="02000000000000000000" pitchFamily="2" charset="0"/>
                <a:cs typeface="NikoshBAN" panose="02000000000000000000" pitchFamily="2" charset="0"/>
              </a:rPr>
              <a:t>শতাব্দী  </a:t>
            </a:r>
            <a:endParaRPr lang="en-US" sz="4400" b="1" dirty="0">
              <a:latin typeface="NikoshBAN" panose="02000000000000000000" pitchFamily="2" charset="0"/>
              <a:cs typeface="NikoshBAN" panose="02000000000000000000" pitchFamily="2" charset="0"/>
            </a:endParaRPr>
          </a:p>
        </p:txBody>
      </p:sp>
      <p:cxnSp>
        <p:nvCxnSpPr>
          <p:cNvPr id="12" name="Straight Arrow Connector 11"/>
          <p:cNvCxnSpPr/>
          <p:nvPr/>
        </p:nvCxnSpPr>
        <p:spPr>
          <a:xfrm>
            <a:off x="3450350" y="2197863"/>
            <a:ext cx="1872277" cy="304"/>
          </a:xfrm>
          <a:prstGeom prst="straightConnector1">
            <a:avLst/>
          </a:prstGeom>
          <a:ln w="76200">
            <a:solidFill>
              <a:schemeClr val="accent1"/>
            </a:solidFill>
            <a:tailEnd type="triangle"/>
          </a:ln>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5633649" y="1803479"/>
            <a:ext cx="3442116" cy="769441"/>
          </a:xfrm>
          <a:prstGeom prst="rect">
            <a:avLst/>
          </a:prstGeom>
          <a:noFill/>
        </p:spPr>
        <p:txBody>
          <a:bodyPr wrap="square" rtlCol="0">
            <a:spAutoFit/>
          </a:bodyPr>
          <a:lstStyle/>
          <a:p>
            <a:r>
              <a:rPr lang="bn-BD" sz="4400" b="1" dirty="0" smtClean="0">
                <a:latin typeface="NikoshBAN" panose="02000000000000000000" pitchFamily="2" charset="0"/>
                <a:cs typeface="NikoshBAN" panose="02000000000000000000" pitchFamily="2" charset="0"/>
              </a:rPr>
              <a:t>মুখে মুখে ব্যবহৃত </a:t>
            </a:r>
            <a:endParaRPr lang="en-US" sz="4400" b="1" dirty="0">
              <a:latin typeface="NikoshBAN" panose="02000000000000000000" pitchFamily="2" charset="0"/>
              <a:cs typeface="NikoshBAN" panose="02000000000000000000" pitchFamily="2" charset="0"/>
            </a:endParaRPr>
          </a:p>
        </p:txBody>
      </p:sp>
      <p:sp>
        <p:nvSpPr>
          <p:cNvPr id="8" name="TextBox 7"/>
          <p:cNvSpPr txBox="1"/>
          <p:nvPr/>
        </p:nvSpPr>
        <p:spPr>
          <a:xfrm>
            <a:off x="5721135" y="3085302"/>
            <a:ext cx="4274824" cy="769441"/>
          </a:xfrm>
          <a:prstGeom prst="rect">
            <a:avLst/>
          </a:prstGeom>
          <a:noFill/>
        </p:spPr>
        <p:txBody>
          <a:bodyPr wrap="square" rtlCol="0">
            <a:spAutoFit/>
          </a:bodyPr>
          <a:lstStyle/>
          <a:p>
            <a:r>
              <a:rPr lang="bn-BD" sz="4400" b="1" dirty="0" smtClean="0">
                <a:latin typeface="NikoshBAN" panose="02000000000000000000" pitchFamily="2" charset="0"/>
                <a:cs typeface="NikoshBAN" panose="02000000000000000000" pitchFamily="2" charset="0"/>
              </a:rPr>
              <a:t>বৈদিক ভাষার ব্যবহার </a:t>
            </a:r>
            <a:endParaRPr lang="en-US" sz="4400" b="1" dirty="0">
              <a:latin typeface="NikoshBAN" panose="02000000000000000000" pitchFamily="2" charset="0"/>
              <a:cs typeface="NikoshBAN" panose="02000000000000000000" pitchFamily="2" charset="0"/>
            </a:endParaRPr>
          </a:p>
        </p:txBody>
      </p:sp>
      <p:sp>
        <p:nvSpPr>
          <p:cNvPr id="14" name="TextBox 13"/>
          <p:cNvSpPr txBox="1"/>
          <p:nvPr/>
        </p:nvSpPr>
        <p:spPr>
          <a:xfrm>
            <a:off x="644966" y="4381404"/>
            <a:ext cx="2759042" cy="769441"/>
          </a:xfrm>
          <a:prstGeom prst="rect">
            <a:avLst/>
          </a:prstGeom>
          <a:noFill/>
        </p:spPr>
        <p:txBody>
          <a:bodyPr wrap="square" rtlCol="0">
            <a:spAutoFit/>
          </a:bodyPr>
          <a:lstStyle/>
          <a:p>
            <a:r>
              <a:rPr lang="bn-BD" sz="4400" b="1" dirty="0" smtClean="0">
                <a:latin typeface="NikoshBAN" panose="02000000000000000000" pitchFamily="2" charset="0"/>
                <a:cs typeface="NikoshBAN" panose="02000000000000000000" pitchFamily="2" charset="0"/>
              </a:rPr>
              <a:t>ভাষার বদল </a:t>
            </a:r>
            <a:endParaRPr lang="en-US" sz="4400" b="1" dirty="0">
              <a:latin typeface="NikoshBAN" panose="02000000000000000000" pitchFamily="2" charset="0"/>
              <a:cs typeface="NikoshBAN" panose="02000000000000000000" pitchFamily="2" charset="0"/>
            </a:endParaRPr>
          </a:p>
        </p:txBody>
      </p:sp>
      <p:cxnSp>
        <p:nvCxnSpPr>
          <p:cNvPr id="15" name="Straight Arrow Connector 14"/>
          <p:cNvCxnSpPr/>
          <p:nvPr/>
        </p:nvCxnSpPr>
        <p:spPr>
          <a:xfrm>
            <a:off x="9727595" y="3430269"/>
            <a:ext cx="1695581" cy="2789"/>
          </a:xfrm>
          <a:prstGeom prst="straightConnector1">
            <a:avLst/>
          </a:prstGeom>
          <a:ln w="76200">
            <a:solidFill>
              <a:schemeClr val="accent1"/>
            </a:solidFill>
            <a:tailEnd type="triangle"/>
          </a:ln>
        </p:spPr>
        <p:style>
          <a:lnRef idx="2">
            <a:schemeClr val="accent3"/>
          </a:lnRef>
          <a:fillRef idx="0">
            <a:schemeClr val="accent3"/>
          </a:fillRef>
          <a:effectRef idx="1">
            <a:schemeClr val="accent3"/>
          </a:effectRef>
          <a:fontRef idx="minor">
            <a:schemeClr val="tx1"/>
          </a:fontRef>
        </p:style>
      </p:cxnSp>
      <p:sp>
        <p:nvSpPr>
          <p:cNvPr id="18" name="TextBox 17"/>
          <p:cNvSpPr txBox="1"/>
          <p:nvPr/>
        </p:nvSpPr>
        <p:spPr>
          <a:xfrm>
            <a:off x="5483520" y="4360814"/>
            <a:ext cx="4899414" cy="769441"/>
          </a:xfrm>
          <a:prstGeom prst="rect">
            <a:avLst/>
          </a:prstGeom>
          <a:noFill/>
        </p:spPr>
        <p:txBody>
          <a:bodyPr wrap="square" rtlCol="0">
            <a:spAutoFit/>
          </a:bodyPr>
          <a:lstStyle/>
          <a:p>
            <a:r>
              <a:rPr lang="bn-BD" sz="4400" b="1" dirty="0" smtClean="0">
                <a:latin typeface="NikoshBAN" panose="02000000000000000000" pitchFamily="2" charset="0"/>
                <a:cs typeface="NikoshBAN" panose="02000000000000000000" pitchFamily="2" charset="0"/>
              </a:rPr>
              <a:t>ক্রমশ দুর্বোধ্য হয়ে ওঠা </a:t>
            </a:r>
            <a:endParaRPr lang="en-US" sz="4400" b="1" dirty="0">
              <a:latin typeface="NikoshBAN" panose="02000000000000000000" pitchFamily="2" charset="0"/>
              <a:cs typeface="NikoshBAN" panose="02000000000000000000" pitchFamily="2" charset="0"/>
            </a:endParaRPr>
          </a:p>
        </p:txBody>
      </p:sp>
      <p:sp>
        <p:nvSpPr>
          <p:cNvPr id="19" name="TextBox 18"/>
          <p:cNvSpPr txBox="1"/>
          <p:nvPr/>
        </p:nvSpPr>
        <p:spPr>
          <a:xfrm>
            <a:off x="3295333" y="5676904"/>
            <a:ext cx="5427884" cy="769441"/>
          </a:xfrm>
          <a:prstGeom prst="rect">
            <a:avLst/>
          </a:prstGeom>
          <a:noFill/>
        </p:spPr>
        <p:txBody>
          <a:bodyPr wrap="square" rtlCol="0">
            <a:spAutoFit/>
          </a:bodyPr>
          <a:lstStyle/>
          <a:p>
            <a:r>
              <a:rPr lang="bn-BD" sz="4400" b="1" dirty="0" smtClean="0">
                <a:latin typeface="NikoshBAN" panose="02000000000000000000" pitchFamily="2" charset="0"/>
                <a:cs typeface="NikoshBAN" panose="02000000000000000000" pitchFamily="2" charset="0"/>
              </a:rPr>
              <a:t>বেদের ভাষা / বৈদিক ভাষা </a:t>
            </a:r>
            <a:endParaRPr lang="en-US" sz="4400" b="1" dirty="0">
              <a:latin typeface="NikoshBAN" panose="02000000000000000000" pitchFamily="2" charset="0"/>
              <a:cs typeface="NikoshBAN" panose="02000000000000000000" pitchFamily="2" charset="0"/>
            </a:endParaRPr>
          </a:p>
        </p:txBody>
      </p:sp>
      <p:cxnSp>
        <p:nvCxnSpPr>
          <p:cNvPr id="20" name="Straight Arrow Connector 19"/>
          <p:cNvCxnSpPr/>
          <p:nvPr/>
        </p:nvCxnSpPr>
        <p:spPr>
          <a:xfrm flipV="1">
            <a:off x="9727595" y="4665464"/>
            <a:ext cx="1695581" cy="29363"/>
          </a:xfrm>
          <a:prstGeom prst="straightConnector1">
            <a:avLst/>
          </a:prstGeom>
          <a:ln w="76200">
            <a:solidFill>
              <a:schemeClr val="accent1"/>
            </a:solidFill>
            <a:tailEnd type="triangle"/>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p:nvPr/>
        </p:nvCxnSpPr>
        <p:spPr>
          <a:xfrm flipV="1">
            <a:off x="2914807" y="4728642"/>
            <a:ext cx="2140964" cy="32857"/>
          </a:xfrm>
          <a:prstGeom prst="straightConnector1">
            <a:avLst/>
          </a:prstGeom>
          <a:ln w="76200">
            <a:solidFill>
              <a:schemeClr val="accent1"/>
            </a:solidFill>
            <a:tailEnd type="triangle"/>
          </a:ln>
        </p:spPr>
        <p:style>
          <a:lnRef idx="2">
            <a:schemeClr val="accent3"/>
          </a:lnRef>
          <a:fillRef idx="0">
            <a:schemeClr val="accent3"/>
          </a:fillRef>
          <a:effectRef idx="1">
            <a:schemeClr val="accent3"/>
          </a:effectRef>
          <a:fontRef idx="minor">
            <a:schemeClr val="tx1"/>
          </a:fontRef>
        </p:style>
      </p:cxnSp>
      <p:cxnSp>
        <p:nvCxnSpPr>
          <p:cNvPr id="35" name="Straight Arrow Connector 34"/>
          <p:cNvCxnSpPr/>
          <p:nvPr/>
        </p:nvCxnSpPr>
        <p:spPr>
          <a:xfrm flipV="1">
            <a:off x="3985289" y="3402799"/>
            <a:ext cx="1648360" cy="12706"/>
          </a:xfrm>
          <a:prstGeom prst="straightConnector1">
            <a:avLst/>
          </a:prstGeom>
          <a:ln w="76200">
            <a:solidFill>
              <a:schemeClr val="accent1"/>
            </a:solidFill>
            <a:tailEnd type="triangle"/>
          </a:ln>
        </p:spPr>
        <p:style>
          <a:lnRef idx="2">
            <a:schemeClr val="accent3"/>
          </a:lnRef>
          <a:fillRef idx="0">
            <a:schemeClr val="accent3"/>
          </a:fillRef>
          <a:effectRef idx="1">
            <a:schemeClr val="accent3"/>
          </a:effectRef>
          <a:fontRef idx="minor">
            <a:schemeClr val="tx1"/>
          </a:fontRef>
        </p:style>
      </p:cxnSp>
      <p:sp>
        <p:nvSpPr>
          <p:cNvPr id="48" name="TextBox 47"/>
          <p:cNvSpPr txBox="1"/>
          <p:nvPr/>
        </p:nvSpPr>
        <p:spPr>
          <a:xfrm>
            <a:off x="2827940" y="221101"/>
            <a:ext cx="6247825" cy="769441"/>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4400" b="1" dirty="0" smtClean="0">
                <a:latin typeface="NikoshBAN" panose="02000000000000000000" pitchFamily="2" charset="0"/>
                <a:cs typeface="NikoshBAN" panose="02000000000000000000" pitchFamily="2" charset="0"/>
              </a:rPr>
              <a:t>ঋগ্বেদ থেকে বৈদিক ভাষার বিবর্তন </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344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ircle(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edg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edge">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ircle(in)">
                                      <p:cBhvr>
                                        <p:cTn id="57" dur="20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nodeType="click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edge">
                                      <p:cBhvr>
                                        <p:cTn id="62" dur="2000"/>
                                        <p:tgtEl>
                                          <p:spTgt spid="1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circle(in)">
                                      <p:cBhvr>
                                        <p:cTn id="67" dur="2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edge">
                                      <p:cBhvr>
                                        <p:cTn id="7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8" grpId="0"/>
      <p:bldP spid="14" grpId="0"/>
      <p:bldP spid="19" grpId="0"/>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98388" y="251886"/>
            <a:ext cx="4062974" cy="1446550"/>
          </a:xfrm>
          <a:prstGeom prst="rect">
            <a:avLst/>
          </a:prstGeom>
          <a:gradFill>
            <a:gsLst>
              <a:gs pos="31000">
                <a:schemeClr val="accent1">
                  <a:lumMod val="40000"/>
                  <a:lumOff val="60000"/>
                </a:schemeClr>
              </a:gs>
              <a:gs pos="30000">
                <a:schemeClr val="accent2">
                  <a:lumMod val="45000"/>
                  <a:lumOff val="55000"/>
                </a:schemeClr>
              </a:gs>
              <a:gs pos="47000">
                <a:schemeClr val="accent2">
                  <a:lumMod val="45000"/>
                  <a:lumOff val="55000"/>
                </a:schemeClr>
              </a:gs>
              <a:gs pos="100000">
                <a:srgbClr val="FFFF00"/>
              </a:gs>
            </a:gsLst>
            <a:lin ang="8100000" scaled="1"/>
          </a:gradFill>
          <a:ln w="2857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bn-BD" sz="88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দলীয়</a:t>
            </a:r>
            <a:r>
              <a:rPr lang="bn-IN" sz="88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কাজ</a:t>
            </a:r>
            <a:endParaRPr lang="en-US" sz="88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409433" y="4094290"/>
            <a:ext cx="5321748" cy="2308324"/>
          </a:xfrm>
          <a:prstGeom prst="rect">
            <a:avLst/>
          </a:prstGeom>
          <a:solidFill>
            <a:schemeClr val="accent4">
              <a:lumMod val="20000"/>
              <a:lumOff val="80000"/>
            </a:schemeClr>
          </a:solidFill>
          <a:ln w="57150">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ভারতীয় আর্যভাষা</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কিভাবে বিভিন্ন শ্রেণিতে বিভক্ত হয়ে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800" dirty="0"/>
          </a:p>
        </p:txBody>
      </p:sp>
      <p:sp>
        <p:nvSpPr>
          <p:cNvPr id="6" name="Rectangle 5"/>
          <p:cNvSpPr/>
          <p:nvPr/>
        </p:nvSpPr>
        <p:spPr>
          <a:xfrm>
            <a:off x="1500374" y="1999580"/>
            <a:ext cx="1966157" cy="1015663"/>
          </a:xfrm>
          <a:prstGeom prst="rect">
            <a:avLst/>
          </a:prstGeom>
          <a:solidFill>
            <a:schemeClr val="accent4">
              <a:lumMod val="20000"/>
              <a:lumOff val="80000"/>
            </a:schemeClr>
          </a:solidFill>
          <a:ln w="57150">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bn-IN"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 দল </a:t>
            </a:r>
            <a:endParaRPr lang="en-US" sz="6000" dirty="0"/>
          </a:p>
        </p:txBody>
      </p:sp>
      <p:sp>
        <p:nvSpPr>
          <p:cNvPr id="7" name="Rectangle 6"/>
          <p:cNvSpPr/>
          <p:nvPr/>
        </p:nvSpPr>
        <p:spPr>
          <a:xfrm>
            <a:off x="7273818" y="1999580"/>
            <a:ext cx="1897478" cy="1015663"/>
          </a:xfrm>
          <a:prstGeom prst="rect">
            <a:avLst/>
          </a:prstGeom>
          <a:solidFill>
            <a:schemeClr val="accent1">
              <a:lumMod val="20000"/>
              <a:lumOff val="80000"/>
            </a:schemeClr>
          </a:solidFill>
          <a:ln w="57150">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bn-IN"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খ দল </a:t>
            </a:r>
            <a:endParaRPr lang="en-US" sz="6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807" y="117057"/>
            <a:ext cx="952500" cy="952500"/>
          </a:xfrm>
          <a:prstGeom prst="rect">
            <a:avLst/>
          </a:prstGeom>
        </p:spPr>
      </p:pic>
      <p:sp>
        <p:nvSpPr>
          <p:cNvPr id="10" name="Rectangle 9"/>
          <p:cNvSpPr/>
          <p:nvPr/>
        </p:nvSpPr>
        <p:spPr>
          <a:xfrm>
            <a:off x="6088362" y="4094290"/>
            <a:ext cx="5826134" cy="2123658"/>
          </a:xfrm>
          <a:prstGeom prst="rect">
            <a:avLst/>
          </a:prstGeom>
          <a:solidFill>
            <a:schemeClr val="accent4">
              <a:lumMod val="20000"/>
              <a:lumOff val="80000"/>
            </a:schemeClr>
          </a:solidFill>
          <a:ln w="57150">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bn-IN"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ঋগ্বেদের মন্ত্র থেকে শুরু করে বৈদিক ভাষা পর্যন্ত এর ক্রমবিকাশ সম্পর্কে  ৫ টি বাক্য লেখ। </a:t>
            </a:r>
            <a:endParaRPr lang="en-US" sz="4400" dirty="0"/>
          </a:p>
        </p:txBody>
      </p:sp>
    </p:spTree>
    <p:extLst>
      <p:ext uri="{BB962C8B-B14F-4D97-AF65-F5344CB8AC3E}">
        <p14:creationId xmlns:p14="http://schemas.microsoft.com/office/powerpoint/2010/main" val="1573957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0"/>
                                        </p:tgtEl>
                                        <p:attrNameLst>
                                          <p:attrName>ppt_y</p:attrName>
                                        </p:attrNameLst>
                                      </p:cBhvr>
                                      <p:tavLst>
                                        <p:tav tm="0">
                                          <p:val>
                                            <p:strVal val="#ppt_y"/>
                                          </p:val>
                                        </p:tav>
                                        <p:tav tm="100000">
                                          <p:val>
                                            <p:strVal val="#ppt_y"/>
                                          </p:val>
                                        </p:tav>
                                      </p:tavLst>
                                    </p:anim>
                                    <p:anim calcmode="lin" valueType="num">
                                      <p:cBhvr>
                                        <p:cTn id="4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6" grpId="0" animBg="1"/>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166" y="1714339"/>
            <a:ext cx="11088476" cy="1446550"/>
          </a:xfrm>
          <a:prstGeom prst="rect">
            <a:avLst/>
          </a:prstGeom>
        </p:spPr>
        <p:txBody>
          <a:bodyPr wrap="square">
            <a:spAutoFit/>
          </a:bodyPr>
          <a:lstStyle/>
          <a:p>
            <a:pPr marL="857250" indent="-857250">
              <a:buFont typeface="Wingdings" panose="05000000000000000000" pitchFamily="2" charset="2"/>
              <a:buChar char="q"/>
            </a:pPr>
            <a:r>
              <a:rPr lang="bn-IN" sz="4400" dirty="0" smtClean="0">
                <a:solidFill>
                  <a:srgbClr val="002060"/>
                </a:solidFill>
                <a:latin typeface="NikoshBAN" panose="02000000000000000000" pitchFamily="2" charset="0"/>
                <a:cs typeface="NikoshBAN" panose="02000000000000000000" pitchFamily="2" charset="0"/>
              </a:rPr>
              <a:t>কোন প্রাকৃত থেকে বাংলা ভাষার উদ্ভব ঘটেছিল এ সম্পর্কে</a:t>
            </a:r>
          </a:p>
          <a:p>
            <a:r>
              <a:rPr lang="bn-IN" sz="4400" dirty="0" smtClean="0">
                <a:solidFill>
                  <a:srgbClr val="002060"/>
                </a:solidFill>
                <a:latin typeface="NikoshBAN" panose="02000000000000000000" pitchFamily="2" charset="0"/>
                <a:cs typeface="NikoshBAN" panose="02000000000000000000" pitchFamily="2" charset="0"/>
              </a:rPr>
              <a:t>       প্রথম স্পষ্ট মত প্রকাশ করেন কে ? </a:t>
            </a:r>
            <a:endParaRPr lang="en-US" sz="4400" dirty="0">
              <a:solidFill>
                <a:srgbClr val="002060"/>
              </a:solidFill>
              <a:latin typeface="NikoshBAN" panose="02000000000000000000" pitchFamily="2" charset="0"/>
              <a:cs typeface="NikoshBAN" panose="02000000000000000000" pitchFamily="2" charset="0"/>
            </a:endParaRPr>
          </a:p>
        </p:txBody>
      </p:sp>
      <p:sp>
        <p:nvSpPr>
          <p:cNvPr id="9" name="Rectangle 8"/>
          <p:cNvSpPr/>
          <p:nvPr/>
        </p:nvSpPr>
        <p:spPr>
          <a:xfrm>
            <a:off x="239166" y="3115633"/>
            <a:ext cx="10057561" cy="769441"/>
          </a:xfrm>
          <a:prstGeom prst="rect">
            <a:avLst/>
          </a:prstGeom>
        </p:spPr>
        <p:txBody>
          <a:bodyPr wrap="none">
            <a:spAutoFit/>
          </a:bodyPr>
          <a:lstStyle/>
          <a:p>
            <a:pPr marL="685800" indent="-685800">
              <a:buFont typeface="Wingdings" panose="05000000000000000000" pitchFamily="2" charset="2"/>
              <a:buChar char="q"/>
            </a:pPr>
            <a:r>
              <a:rPr lang="bn-IN" sz="4400" dirty="0" smtClean="0">
                <a:solidFill>
                  <a:srgbClr val="002060"/>
                </a:solidFill>
                <a:latin typeface="NikoshBAN" panose="02000000000000000000" pitchFamily="2" charset="0"/>
                <a:cs typeface="NikoshBAN" panose="02000000000000000000" pitchFamily="2" charset="0"/>
              </a:rPr>
              <a:t>ভারতীয় আর্যভাষার প্রাচীন ভাষাগুলোকে কী বলা হয় ?</a:t>
            </a:r>
            <a:endParaRPr lang="en-US" sz="4400" dirty="0">
              <a:solidFill>
                <a:srgbClr val="002060"/>
              </a:solidFill>
              <a:latin typeface="NikoshBAN" panose="02000000000000000000" pitchFamily="2" charset="0"/>
              <a:cs typeface="NikoshBAN" panose="02000000000000000000" pitchFamily="2" charset="0"/>
            </a:endParaRPr>
          </a:p>
        </p:txBody>
      </p:sp>
      <p:sp>
        <p:nvSpPr>
          <p:cNvPr id="33" name="Rectangle 32"/>
          <p:cNvSpPr/>
          <p:nvPr/>
        </p:nvSpPr>
        <p:spPr>
          <a:xfrm>
            <a:off x="16183" y="3946630"/>
            <a:ext cx="11796202" cy="661720"/>
          </a:xfrm>
          <a:prstGeom prst="rect">
            <a:avLst/>
          </a:prstGeom>
        </p:spPr>
        <p:txBody>
          <a:bodyPr wrap="square">
            <a:spAutoFit/>
          </a:bodyPr>
          <a:lstStyle/>
          <a:p>
            <a:pPr marL="868680" indent="-685800" algn="ctr">
              <a:lnSpc>
                <a:spcPct val="90000"/>
              </a:lnSpc>
              <a:buFont typeface="Wingdings" panose="05000000000000000000" pitchFamily="2" charset="2"/>
              <a:buChar char="q"/>
              <a:defRPr/>
            </a:pPr>
            <a:r>
              <a:rPr lang="bn-IN" sz="4000" dirty="0">
                <a:solidFill>
                  <a:srgbClr val="002060"/>
                </a:solidFill>
                <a:latin typeface="NikoshBAN" pitchFamily="2" charset="0"/>
                <a:cs typeface="NikoshBAN" pitchFamily="2" charset="0"/>
              </a:rPr>
              <a:t>প্রাচীন ভারতীয় আর্যভাষার প্রাচীন রূপ </a:t>
            </a:r>
            <a:r>
              <a:rPr lang="bn-IN" sz="4000" dirty="0" smtClean="0">
                <a:solidFill>
                  <a:srgbClr val="002060"/>
                </a:solidFill>
                <a:latin typeface="NikoshBAN" pitchFamily="2" charset="0"/>
                <a:cs typeface="NikoshBAN" pitchFamily="2" charset="0"/>
              </a:rPr>
              <a:t>পাওয়া </a:t>
            </a:r>
            <a:r>
              <a:rPr lang="bn-IN" sz="4000" dirty="0">
                <a:solidFill>
                  <a:srgbClr val="002060"/>
                </a:solidFill>
                <a:latin typeface="NikoshBAN" pitchFamily="2" charset="0"/>
                <a:cs typeface="NikoshBAN" pitchFamily="2" charset="0"/>
              </a:rPr>
              <a:t>যায় কোন মন্ত্রগুলোতে ? </a:t>
            </a:r>
            <a:endParaRPr lang="en-US" sz="4000" dirty="0">
              <a:solidFill>
                <a:srgbClr val="002060"/>
              </a:solidFill>
              <a:latin typeface="NikoshBAN" pitchFamily="2" charset="0"/>
              <a:cs typeface="NikoshBAN" pitchFamily="2" charset="0"/>
            </a:endParaRPr>
          </a:p>
        </p:txBody>
      </p:sp>
      <p:sp>
        <p:nvSpPr>
          <p:cNvPr id="4" name="TextBox 3"/>
          <p:cNvSpPr txBox="1"/>
          <p:nvPr/>
        </p:nvSpPr>
        <p:spPr>
          <a:xfrm>
            <a:off x="0" y="4670856"/>
            <a:ext cx="10993306" cy="661720"/>
          </a:xfrm>
          <a:prstGeom prst="rect">
            <a:avLst/>
          </a:prstGeom>
          <a:noFill/>
        </p:spPr>
        <p:txBody>
          <a:bodyPr wrap="square" rtlCol="0">
            <a:spAutoFit/>
          </a:bodyPr>
          <a:lstStyle/>
          <a:p>
            <a:pPr marL="754380" indent="-571500" algn="ctr">
              <a:lnSpc>
                <a:spcPct val="90000"/>
              </a:lnSpc>
              <a:buFont typeface="Wingdings" panose="05000000000000000000" pitchFamily="2" charset="2"/>
              <a:buChar char="q"/>
              <a:defRPr/>
            </a:pPr>
            <a:r>
              <a:rPr lang="bn-IN" sz="4000" dirty="0">
                <a:solidFill>
                  <a:srgbClr val="002060"/>
                </a:solidFill>
                <a:latin typeface="NikoshBAN" pitchFamily="2" charset="0"/>
                <a:cs typeface="NikoshBAN" pitchFamily="2" charset="0"/>
              </a:rPr>
              <a:t>এক সময় সাধারণ মানুষের কাছে কোন </a:t>
            </a:r>
            <a:r>
              <a:rPr lang="bn-IN" sz="4000" dirty="0" smtClean="0">
                <a:solidFill>
                  <a:srgbClr val="002060"/>
                </a:solidFill>
                <a:latin typeface="NikoshBAN" pitchFamily="2" charset="0"/>
                <a:cs typeface="NikoshBAN" pitchFamily="2" charset="0"/>
              </a:rPr>
              <a:t>ভাষা </a:t>
            </a:r>
            <a:r>
              <a:rPr lang="bn-IN" sz="4000" dirty="0">
                <a:solidFill>
                  <a:srgbClr val="002060"/>
                </a:solidFill>
                <a:latin typeface="NikoshBAN" pitchFamily="2" charset="0"/>
                <a:cs typeface="NikoshBAN" pitchFamily="2" charset="0"/>
              </a:rPr>
              <a:t>দুর্বোধ্য হয়ে ওঠে ?</a:t>
            </a:r>
            <a:endParaRPr lang="en-US" sz="4000" dirty="0">
              <a:solidFill>
                <a:srgbClr val="002060"/>
              </a:solidFill>
              <a:latin typeface="NikoshBAN" pitchFamily="2" charset="0"/>
              <a:cs typeface="NikoshBAN" pitchFamily="2" charset="0"/>
            </a:endParaRPr>
          </a:p>
        </p:txBody>
      </p:sp>
      <p:sp>
        <p:nvSpPr>
          <p:cNvPr id="5" name="Rectangle 4"/>
          <p:cNvSpPr/>
          <p:nvPr/>
        </p:nvSpPr>
        <p:spPr>
          <a:xfrm>
            <a:off x="4195705" y="156445"/>
            <a:ext cx="3437159" cy="1569660"/>
          </a:xfrm>
          <a:prstGeom prst="rect">
            <a:avLst/>
          </a:prstGeom>
        </p:spPr>
        <p:txBody>
          <a:bodyPr wrap="none">
            <a:spAutoFit/>
          </a:bodyPr>
          <a:lstStyle/>
          <a:p>
            <a:r>
              <a:rPr lang="bn-BD" sz="9600" u="sng" dirty="0" smtClean="0">
                <a:solidFill>
                  <a:srgbClr val="002060"/>
                </a:solidFill>
                <a:latin typeface="NikoshBAN" panose="02000000000000000000" pitchFamily="2" charset="0"/>
                <a:cs typeface="NikoshBAN" panose="02000000000000000000" pitchFamily="2" charset="0"/>
              </a:rPr>
              <a:t>মূল্যায়ন</a:t>
            </a:r>
            <a:r>
              <a:rPr lang="bn-BD" sz="9600" dirty="0" smtClean="0">
                <a:solidFill>
                  <a:srgbClr val="002060"/>
                </a:solidFill>
                <a:latin typeface="NikoshBAN" panose="02000000000000000000" pitchFamily="2" charset="0"/>
                <a:cs typeface="NikoshBAN" panose="02000000000000000000" pitchFamily="2" charset="0"/>
              </a:rPr>
              <a:t> </a:t>
            </a:r>
            <a:endParaRPr lang="en-US" sz="9600" dirty="0">
              <a:solidFill>
                <a:srgbClr val="002060"/>
              </a:solidFill>
              <a:latin typeface="NikoshBAN" panose="02000000000000000000" pitchFamily="2" charset="0"/>
              <a:cs typeface="NikoshBAN" panose="02000000000000000000" pitchFamily="2" charset="0"/>
            </a:endParaRPr>
          </a:p>
        </p:txBody>
      </p:sp>
      <p:sp>
        <p:nvSpPr>
          <p:cNvPr id="8" name="TextBox 7"/>
          <p:cNvSpPr txBox="1"/>
          <p:nvPr/>
        </p:nvSpPr>
        <p:spPr>
          <a:xfrm>
            <a:off x="136478" y="5395082"/>
            <a:ext cx="9301018" cy="1215717"/>
          </a:xfrm>
          <a:prstGeom prst="rect">
            <a:avLst/>
          </a:prstGeom>
          <a:noFill/>
        </p:spPr>
        <p:txBody>
          <a:bodyPr wrap="square" rtlCol="0">
            <a:spAutoFit/>
          </a:bodyPr>
          <a:lstStyle/>
          <a:p>
            <a:pPr marL="754380" indent="-571500">
              <a:lnSpc>
                <a:spcPct val="90000"/>
              </a:lnSpc>
              <a:buFont typeface="Wingdings" panose="05000000000000000000" pitchFamily="2" charset="2"/>
              <a:buChar char="q"/>
              <a:defRPr/>
            </a:pPr>
            <a:r>
              <a:rPr lang="bn-IN" sz="4000" dirty="0">
                <a:solidFill>
                  <a:srgbClr val="002060"/>
                </a:solidFill>
                <a:latin typeface="NikoshBAN" pitchFamily="2" charset="0"/>
                <a:cs typeface="NikoshBAN" pitchFamily="2" charset="0"/>
              </a:rPr>
              <a:t>নানা নিয়ম বিধিবদ্ধ করে ব্যাকরণবিদরা যে মানসম্পন্ন </a:t>
            </a:r>
            <a:r>
              <a:rPr lang="bn-IN" sz="4000" dirty="0" smtClean="0">
                <a:solidFill>
                  <a:srgbClr val="002060"/>
                </a:solidFill>
                <a:latin typeface="NikoshBAN" pitchFamily="2" charset="0"/>
                <a:cs typeface="NikoshBAN" pitchFamily="2" charset="0"/>
              </a:rPr>
              <a:t>ভাষা তৈরি করেন তার নাম কী?</a:t>
            </a:r>
            <a:endParaRPr lang="en-US" sz="40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6482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900" decel="100000" fill="hold"/>
                                        <p:tgtEl>
                                          <p:spTgt spid="3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
                                        </p:tgtEl>
                                        <p:attrNameLst>
                                          <p:attrName>ppt_y</p:attrName>
                                        </p:attrNameLst>
                                      </p:cBhvr>
                                      <p:tavLst>
                                        <p:tav tm="0">
                                          <p:val>
                                            <p:strVal val="#ppt_y"/>
                                          </p:val>
                                        </p:tav>
                                        <p:tav tm="100000">
                                          <p:val>
                                            <p:strVal val="#ppt_y"/>
                                          </p:val>
                                        </p:tav>
                                      </p:tavLst>
                                    </p:anim>
                                    <p:anim calcmode="lin" valueType="num">
                                      <p:cBhvr>
                                        <p:cTn id="3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
                                        </p:tgtEl>
                                        <p:attrNameLst>
                                          <p:attrName>ppt_y</p:attrName>
                                        </p:attrNameLst>
                                      </p:cBhvr>
                                      <p:tavLst>
                                        <p:tav tm="0">
                                          <p:val>
                                            <p:strVal val="#ppt_y"/>
                                          </p:val>
                                        </p:tav>
                                        <p:tav tm="100000">
                                          <p:val>
                                            <p:strVal val="#ppt_y"/>
                                          </p:val>
                                        </p:tav>
                                      </p:tavLst>
                                    </p:anim>
                                    <p:anim calcmode="lin" valueType="num">
                                      <p:cBhvr>
                                        <p:cTn id="4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3" grpId="0"/>
      <p:bldP spid="4"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115179" y="4141572"/>
            <a:ext cx="8127044" cy="1569660"/>
          </a:xfrm>
          <a:prstGeom prst="rect">
            <a:avLst/>
          </a:prstGeom>
          <a:noFill/>
        </p:spPr>
        <p:txBody>
          <a:bodyPr wrap="square" rtlCol="0">
            <a:spAutoFit/>
          </a:bodyPr>
          <a:lstStyle/>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যিশুখ্রিষ্টের জন্মের আগে </a:t>
            </a:r>
          </a:p>
          <a:p>
            <a:pPr marL="857250" indent="-857250">
              <a:buAutoNum type="romanLcPeriod"/>
            </a:pPr>
            <a:r>
              <a:rPr lang="bn-IN"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যিশুখ্রিষ্টের জন্মের </a:t>
            </a: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  </a:t>
            </a:r>
            <a:endParaRPr lang="bn-IN"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১০০০ খ্রিষ্টপূর্বাব্দে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7" name="TextBox 66"/>
          <p:cNvSpPr txBox="1"/>
          <p:nvPr/>
        </p:nvSpPr>
        <p:spPr>
          <a:xfrm>
            <a:off x="3467479" y="6111243"/>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8" name="TextBox 67"/>
          <p:cNvSpPr txBox="1"/>
          <p:nvPr/>
        </p:nvSpPr>
        <p:spPr>
          <a:xfrm>
            <a:off x="5797537" y="6108260"/>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ও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9" name="TextBox 68"/>
          <p:cNvSpPr txBox="1"/>
          <p:nvPr/>
        </p:nvSpPr>
        <p:spPr>
          <a:xfrm>
            <a:off x="765222" y="6127778"/>
            <a:ext cx="1426607"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70" name="TextBox 69"/>
          <p:cNvSpPr txBox="1"/>
          <p:nvPr/>
        </p:nvSpPr>
        <p:spPr>
          <a:xfrm>
            <a:off x="8227592" y="6122616"/>
            <a:ext cx="1688870" cy="461665"/>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ঘ. </a:t>
            </a:r>
            <a:r>
              <a:rPr lang="en-US" sz="2400" dirty="0" err="1" smtClean="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 ও </a:t>
            </a:r>
            <a:r>
              <a:rPr lang="en-US" sz="2400" dirty="0" smtClean="0">
                <a:solidFill>
                  <a:prstClr val="black"/>
                </a:solidFill>
                <a:latin typeface="NikoshBAN" panose="02000000000000000000" pitchFamily="2" charset="0"/>
                <a:cs typeface="NikoshBAN" panose="02000000000000000000" pitchFamily="2" charset="0"/>
              </a:rPr>
              <a:t>iii</a:t>
            </a:r>
            <a:endParaRPr lang="en-US" sz="2400" dirty="0">
              <a:solidFill>
                <a:prstClr val="black"/>
              </a:solidFill>
              <a:latin typeface="NikoshBAN" panose="02000000000000000000" pitchFamily="2" charset="0"/>
              <a:cs typeface="NikoshBAN" panose="02000000000000000000" pitchFamily="2" charset="0"/>
            </a:endParaRPr>
          </a:p>
        </p:txBody>
      </p:sp>
      <p:sp>
        <p:nvSpPr>
          <p:cNvPr id="72" name="TextBox 71"/>
          <p:cNvSpPr txBox="1"/>
          <p:nvPr/>
        </p:nvSpPr>
        <p:spPr>
          <a:xfrm>
            <a:off x="8925049" y="4200491"/>
            <a:ext cx="3056389" cy="646331"/>
          </a:xfrm>
          <a:prstGeom prst="rect">
            <a:avLst/>
          </a:prstGeom>
          <a:blipFill>
            <a:blip r:embed="rId7"/>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22" name="Rectangle 21"/>
          <p:cNvSpPr/>
          <p:nvPr/>
        </p:nvSpPr>
        <p:spPr>
          <a:xfrm>
            <a:off x="1991604" y="100744"/>
            <a:ext cx="7080423" cy="584775"/>
          </a:xfrm>
          <a:prstGeom prst="rect">
            <a:avLst/>
          </a:prstGeom>
        </p:spPr>
        <p:txBody>
          <a:bodyPr wrap="square">
            <a:spAutoFit/>
          </a:bodyPr>
          <a:lstStyle/>
          <a:p>
            <a:r>
              <a:rPr lang="bn-IN" sz="3200" b="1" u="sng" dirty="0">
                <a:solidFill>
                  <a:schemeClr val="accent2">
                    <a:lumMod val="50000"/>
                  </a:schemeClr>
                </a:solidFill>
                <a:latin typeface="NikoshBAN" panose="02000000000000000000" pitchFamily="2" charset="0"/>
                <a:cs typeface="NikoshBAN" panose="02000000000000000000" pitchFamily="2" charset="0"/>
              </a:rPr>
              <a:t>অ্যাকশন বাটন ব্যবহার করে নিচের প্রশ্ন দুটির উত্তর </a:t>
            </a:r>
            <a:r>
              <a:rPr lang="bn-IN" sz="3200" b="1" u="sng" dirty="0" smtClean="0">
                <a:solidFill>
                  <a:schemeClr val="accent2">
                    <a:lumMod val="50000"/>
                  </a:schemeClr>
                </a:solidFill>
                <a:latin typeface="NikoshBAN" panose="02000000000000000000" pitchFamily="2" charset="0"/>
                <a:cs typeface="NikoshBAN" panose="02000000000000000000" pitchFamily="2" charset="0"/>
              </a:rPr>
              <a:t>দাও   </a:t>
            </a:r>
            <a:endParaRPr lang="en-US" sz="3200" b="1" u="sng" dirty="0">
              <a:solidFill>
                <a:schemeClr val="accent2">
                  <a:lumMod val="50000"/>
                </a:schemeClr>
              </a:solidFill>
              <a:latin typeface="NikoshBAN" panose="02000000000000000000" pitchFamily="2" charset="0"/>
              <a:cs typeface="NikoshBAN" panose="02000000000000000000" pitchFamily="2" charset="0"/>
            </a:endParaRPr>
          </a:p>
        </p:txBody>
      </p:sp>
      <p:sp>
        <p:nvSpPr>
          <p:cNvPr id="24" name="Rectangle 23"/>
          <p:cNvSpPr/>
          <p:nvPr/>
        </p:nvSpPr>
        <p:spPr>
          <a:xfrm>
            <a:off x="468444" y="3610134"/>
            <a:ext cx="5708614" cy="646331"/>
          </a:xfrm>
          <a:prstGeom prst="rect">
            <a:avLst/>
          </a:prstGeom>
        </p:spPr>
        <p:txBody>
          <a:bodyPr wrap="none">
            <a:spAutoFit/>
          </a:bodyPr>
          <a:lstStyle/>
          <a:p>
            <a:pPr marL="457200" indent="-457200">
              <a:buFont typeface="Wingdings" panose="05000000000000000000" pitchFamily="2" charset="2"/>
              <a:buChar char="v"/>
            </a:pPr>
            <a:r>
              <a:rPr lang="bn-IN" sz="3600" dirty="0" smtClean="0">
                <a:ln w="0"/>
                <a:solidFill>
                  <a:schemeClr val="accent5"/>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ঋগ্বেদের মন্ত্রগুলো লিখিত হয়েছিল - </a:t>
            </a:r>
            <a:endParaRPr lang="en-US" sz="3600" dirty="0">
              <a:ln w="0"/>
              <a:solidFill>
                <a:schemeClr val="accent5"/>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62" name="TextBox 61"/>
          <p:cNvSpPr txBox="1"/>
          <p:nvPr/>
        </p:nvSpPr>
        <p:spPr>
          <a:xfrm>
            <a:off x="9498843" y="5132003"/>
            <a:ext cx="2580948" cy="646331"/>
          </a:xfrm>
          <a:prstGeom prst="rect">
            <a:avLst/>
          </a:prstGeom>
          <a:blipFill>
            <a:blip r:embed="rId8"/>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7" name="TextBox 16"/>
          <p:cNvSpPr txBox="1"/>
          <p:nvPr/>
        </p:nvSpPr>
        <p:spPr>
          <a:xfrm>
            <a:off x="1233085" y="1047371"/>
            <a:ext cx="5132363" cy="1569660"/>
          </a:xfrm>
          <a:prstGeom prst="rect">
            <a:avLst/>
          </a:prstGeom>
          <a:noFill/>
        </p:spPr>
        <p:txBody>
          <a:bodyPr wrap="square" rtlCol="0">
            <a:spAutoFit/>
          </a:bodyPr>
          <a:lstStyle/>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বিধিবদ্ধ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পরিশীলিত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শুদ্ধ ভাষা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3467479" y="3079718"/>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19" name="TextBox 18"/>
          <p:cNvSpPr txBox="1"/>
          <p:nvPr/>
        </p:nvSpPr>
        <p:spPr>
          <a:xfrm>
            <a:off x="5797537" y="3076735"/>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ও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20" name="TextBox 19"/>
          <p:cNvSpPr txBox="1"/>
          <p:nvPr/>
        </p:nvSpPr>
        <p:spPr>
          <a:xfrm>
            <a:off x="765222" y="3096253"/>
            <a:ext cx="1426607"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25" name="TextBox 24"/>
          <p:cNvSpPr txBox="1"/>
          <p:nvPr/>
        </p:nvSpPr>
        <p:spPr>
          <a:xfrm>
            <a:off x="8227592" y="3091091"/>
            <a:ext cx="1994581" cy="461665"/>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ঘ.</a:t>
            </a:r>
            <a:r>
              <a:rPr lang="en-US" sz="2400" b="1" dirty="0" smtClean="0">
                <a:solidFill>
                  <a:prstClr val="black"/>
                </a:solidFill>
                <a:latin typeface="NikoshBAN" panose="02000000000000000000" pitchFamily="2" charset="0"/>
                <a:cs typeface="NikoshBAN" panose="02000000000000000000" pitchFamily="2" charset="0"/>
              </a:rPr>
              <a:t> </a:t>
            </a:r>
            <a:r>
              <a:rPr lang="en-US" sz="2400" dirty="0" err="1" smtClean="0">
                <a:solidFill>
                  <a:prstClr val="black"/>
                </a:solidFill>
                <a:latin typeface="NikoshBAN" panose="02000000000000000000" pitchFamily="2" charset="0"/>
                <a:cs typeface="NikoshBAN" panose="02000000000000000000" pitchFamily="2" charset="0"/>
              </a:rPr>
              <a:t>i</a:t>
            </a:r>
            <a:r>
              <a:rPr lang="en-US" sz="2400" dirty="0" smtClean="0">
                <a:solidFill>
                  <a:prstClr val="black"/>
                </a:solidFill>
                <a:latin typeface="NikoshBAN" panose="02000000000000000000" pitchFamily="2" charset="0"/>
                <a:cs typeface="NikoshBAN" panose="02000000000000000000" pitchFamily="2" charset="0"/>
              </a:rPr>
              <a:t>, ii</a:t>
            </a:r>
            <a:r>
              <a:rPr lang="bn-BD" sz="2400" dirty="0" smtClean="0">
                <a:solidFill>
                  <a:prstClr val="black"/>
                </a:solidFill>
                <a:latin typeface="NikoshBAN" panose="02000000000000000000" pitchFamily="2" charset="0"/>
                <a:cs typeface="NikoshBAN" panose="02000000000000000000" pitchFamily="2" charset="0"/>
              </a:rPr>
              <a:t> ও </a:t>
            </a:r>
            <a:r>
              <a:rPr lang="en-US" sz="2400" dirty="0" smtClean="0">
                <a:solidFill>
                  <a:prstClr val="black"/>
                </a:solidFill>
                <a:latin typeface="NikoshBAN" panose="02000000000000000000" pitchFamily="2" charset="0"/>
                <a:cs typeface="NikoshBAN" panose="02000000000000000000" pitchFamily="2" charset="0"/>
              </a:rPr>
              <a:t>iii</a:t>
            </a:r>
            <a:endParaRPr lang="en-US" sz="2400" dirty="0">
              <a:solidFill>
                <a:prstClr val="black"/>
              </a:solidFill>
              <a:latin typeface="NikoshBAN" panose="02000000000000000000" pitchFamily="2" charset="0"/>
              <a:cs typeface="NikoshBAN" panose="02000000000000000000" pitchFamily="2" charset="0"/>
            </a:endParaRPr>
          </a:p>
        </p:txBody>
      </p:sp>
      <p:sp>
        <p:nvSpPr>
          <p:cNvPr id="26" name="Rectangle 25"/>
          <p:cNvSpPr/>
          <p:nvPr/>
        </p:nvSpPr>
        <p:spPr>
          <a:xfrm>
            <a:off x="468444" y="556362"/>
            <a:ext cx="4120039" cy="646331"/>
          </a:xfrm>
          <a:prstGeom prst="rect">
            <a:avLst/>
          </a:prstGeom>
        </p:spPr>
        <p:txBody>
          <a:bodyPr wrap="none">
            <a:spAutoFit/>
          </a:bodyPr>
          <a:lstStyle/>
          <a:p>
            <a:pPr marL="457200" indent="-457200">
              <a:buFont typeface="Wingdings" panose="05000000000000000000" pitchFamily="2" charset="2"/>
              <a:buChar char="v"/>
            </a:pPr>
            <a:r>
              <a:rPr lang="bn-IN" sz="3600" dirty="0" smtClean="0">
                <a:ln w="0"/>
                <a:solidFill>
                  <a:schemeClr val="accent1"/>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সংস্কৃত ভাষার অর্থ হলো-</a:t>
            </a:r>
            <a:endParaRPr lang="en-US" sz="3600" dirty="0">
              <a:ln w="0"/>
              <a:solidFill>
                <a:schemeClr val="accent1"/>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1233085" y="2519495"/>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3" name="Rectangle 22"/>
          <p:cNvSpPr/>
          <p:nvPr/>
        </p:nvSpPr>
        <p:spPr>
          <a:xfrm>
            <a:off x="1365799" y="5598737"/>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6015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p:cTn id="7"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 calcmode="lin" valueType="num">
                                      <p:cBhvr>
                                        <p:cTn id="12" dur="500" fill="hold"/>
                                        <p:tgtEl>
                                          <p:spTgt spid="4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6">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 calcmode="lin" valueType="num">
                                      <p:cBhvr>
                                        <p:cTn id="17" dur="500" fill="hold"/>
                                        <p:tgtEl>
                                          <p:spTgt spid="4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6">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7">
                                            <p:bg/>
                                          </p:spTgt>
                                        </p:tgtEl>
                                        <p:attrNameLst>
                                          <p:attrName>style.visibility</p:attrName>
                                        </p:attrNameLst>
                                      </p:cBhvr>
                                      <p:to>
                                        <p:strVal val="visible"/>
                                      </p:to>
                                    </p:set>
                                    <p:anim calcmode="lin" valueType="num">
                                      <p:cBhvr>
                                        <p:cTn id="22" dur="500" fill="hold"/>
                                        <p:tgtEl>
                                          <p:spTgt spid="67">
                                            <p:bg/>
                                          </p:spTgt>
                                        </p:tgtEl>
                                        <p:attrNameLst>
                                          <p:attrName>ppt_w</p:attrName>
                                        </p:attrNameLst>
                                      </p:cBhvr>
                                      <p:tavLst>
                                        <p:tav tm="0">
                                          <p:val>
                                            <p:fltVal val="0"/>
                                          </p:val>
                                        </p:tav>
                                        <p:tav tm="100000">
                                          <p:val>
                                            <p:strVal val="#ppt_w"/>
                                          </p:val>
                                        </p:tav>
                                      </p:tavLst>
                                    </p:anim>
                                    <p:anim calcmode="lin" valueType="num">
                                      <p:cBhvr>
                                        <p:cTn id="23" dur="500" fill="hold"/>
                                        <p:tgtEl>
                                          <p:spTgt spid="67">
                                            <p:bg/>
                                          </p:spTgt>
                                        </p:tgtEl>
                                        <p:attrNameLst>
                                          <p:attrName>ppt_h</p:attrName>
                                        </p:attrNameLst>
                                      </p:cBhvr>
                                      <p:tavLst>
                                        <p:tav tm="0">
                                          <p:val>
                                            <p:fltVal val="0"/>
                                          </p:val>
                                        </p:tav>
                                        <p:tav tm="100000">
                                          <p:val>
                                            <p:strVal val="#ppt_h"/>
                                          </p:val>
                                        </p:tav>
                                      </p:tavLst>
                                    </p:anim>
                                    <p:animEffect transition="in" filter="fade">
                                      <p:cBhvr>
                                        <p:cTn id="24" dur="500"/>
                                        <p:tgtEl>
                                          <p:spTgt spid="67">
                                            <p:bg/>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xEl>
                                              <p:pRg st="0" end="0"/>
                                            </p:txEl>
                                          </p:spTgt>
                                        </p:tgtEl>
                                        <p:attrNameLst>
                                          <p:attrName>style.visibility</p:attrName>
                                        </p:attrNameLst>
                                      </p:cBhvr>
                                      <p:to>
                                        <p:strVal val="visible"/>
                                      </p:to>
                                    </p:set>
                                    <p:anim calcmode="lin" valueType="num">
                                      <p:cBhvr>
                                        <p:cTn id="27"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7">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8">
                                            <p:bg/>
                                          </p:spTgt>
                                        </p:tgtEl>
                                        <p:attrNameLst>
                                          <p:attrName>style.visibility</p:attrName>
                                        </p:attrNameLst>
                                      </p:cBhvr>
                                      <p:to>
                                        <p:strVal val="visible"/>
                                      </p:to>
                                    </p:set>
                                    <p:anim calcmode="lin" valueType="num">
                                      <p:cBhvr>
                                        <p:cTn id="32" dur="500" fill="hold"/>
                                        <p:tgtEl>
                                          <p:spTgt spid="68">
                                            <p:bg/>
                                          </p:spTgt>
                                        </p:tgtEl>
                                        <p:attrNameLst>
                                          <p:attrName>ppt_w</p:attrName>
                                        </p:attrNameLst>
                                      </p:cBhvr>
                                      <p:tavLst>
                                        <p:tav tm="0">
                                          <p:val>
                                            <p:fltVal val="0"/>
                                          </p:val>
                                        </p:tav>
                                        <p:tav tm="100000">
                                          <p:val>
                                            <p:strVal val="#ppt_w"/>
                                          </p:val>
                                        </p:tav>
                                      </p:tavLst>
                                    </p:anim>
                                    <p:anim calcmode="lin" valueType="num">
                                      <p:cBhvr>
                                        <p:cTn id="33" dur="500" fill="hold"/>
                                        <p:tgtEl>
                                          <p:spTgt spid="68">
                                            <p:bg/>
                                          </p:spTgt>
                                        </p:tgtEl>
                                        <p:attrNameLst>
                                          <p:attrName>ppt_h</p:attrName>
                                        </p:attrNameLst>
                                      </p:cBhvr>
                                      <p:tavLst>
                                        <p:tav tm="0">
                                          <p:val>
                                            <p:fltVal val="0"/>
                                          </p:val>
                                        </p:tav>
                                        <p:tav tm="100000">
                                          <p:val>
                                            <p:strVal val="#ppt_h"/>
                                          </p:val>
                                        </p:tav>
                                      </p:tavLst>
                                    </p:anim>
                                    <p:animEffect transition="in" filter="fade">
                                      <p:cBhvr>
                                        <p:cTn id="34" dur="500"/>
                                        <p:tgtEl>
                                          <p:spTgt spid="68">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8">
                                            <p:txEl>
                                              <p:pRg st="0" end="0"/>
                                            </p:txEl>
                                          </p:spTgt>
                                        </p:tgtEl>
                                        <p:attrNameLst>
                                          <p:attrName>style.visibility</p:attrName>
                                        </p:attrNameLst>
                                      </p:cBhvr>
                                      <p:to>
                                        <p:strVal val="visible"/>
                                      </p:to>
                                    </p:set>
                                    <p:anim calcmode="lin" valueType="num">
                                      <p:cBhvr>
                                        <p:cTn id="37"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8">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9">
                                            <p:bg/>
                                          </p:spTgt>
                                        </p:tgtEl>
                                        <p:attrNameLst>
                                          <p:attrName>style.visibility</p:attrName>
                                        </p:attrNameLst>
                                      </p:cBhvr>
                                      <p:to>
                                        <p:strVal val="visible"/>
                                      </p:to>
                                    </p:set>
                                    <p:anim calcmode="lin" valueType="num">
                                      <p:cBhvr>
                                        <p:cTn id="42" dur="500" fill="hold"/>
                                        <p:tgtEl>
                                          <p:spTgt spid="69">
                                            <p:bg/>
                                          </p:spTgt>
                                        </p:tgtEl>
                                        <p:attrNameLst>
                                          <p:attrName>ppt_w</p:attrName>
                                        </p:attrNameLst>
                                      </p:cBhvr>
                                      <p:tavLst>
                                        <p:tav tm="0">
                                          <p:val>
                                            <p:fltVal val="0"/>
                                          </p:val>
                                        </p:tav>
                                        <p:tav tm="100000">
                                          <p:val>
                                            <p:strVal val="#ppt_w"/>
                                          </p:val>
                                        </p:tav>
                                      </p:tavLst>
                                    </p:anim>
                                    <p:anim calcmode="lin" valueType="num">
                                      <p:cBhvr>
                                        <p:cTn id="43" dur="500" fill="hold"/>
                                        <p:tgtEl>
                                          <p:spTgt spid="69">
                                            <p:bg/>
                                          </p:spTgt>
                                        </p:tgtEl>
                                        <p:attrNameLst>
                                          <p:attrName>ppt_h</p:attrName>
                                        </p:attrNameLst>
                                      </p:cBhvr>
                                      <p:tavLst>
                                        <p:tav tm="0">
                                          <p:val>
                                            <p:fltVal val="0"/>
                                          </p:val>
                                        </p:tav>
                                        <p:tav tm="100000">
                                          <p:val>
                                            <p:strVal val="#ppt_h"/>
                                          </p:val>
                                        </p:tav>
                                      </p:tavLst>
                                    </p:anim>
                                    <p:animEffect transition="in" filter="fade">
                                      <p:cBhvr>
                                        <p:cTn id="44" dur="500"/>
                                        <p:tgtEl>
                                          <p:spTgt spid="69">
                                            <p:bg/>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9">
                                            <p:txEl>
                                              <p:pRg st="0" end="0"/>
                                            </p:txEl>
                                          </p:spTgt>
                                        </p:tgtEl>
                                        <p:attrNameLst>
                                          <p:attrName>style.visibility</p:attrName>
                                        </p:attrNameLst>
                                      </p:cBhvr>
                                      <p:to>
                                        <p:strVal val="visible"/>
                                      </p:to>
                                    </p:set>
                                    <p:anim calcmode="lin" valueType="num">
                                      <p:cBhvr>
                                        <p:cTn id="47" dur="5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9">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69">
                                            <p:txEl>
                                              <p:pRg st="0" end="0"/>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0">
                                            <p:bg/>
                                          </p:spTgt>
                                        </p:tgtEl>
                                        <p:attrNameLst>
                                          <p:attrName>style.visibility</p:attrName>
                                        </p:attrNameLst>
                                      </p:cBhvr>
                                      <p:to>
                                        <p:strVal val="visible"/>
                                      </p:to>
                                    </p:set>
                                    <p:anim calcmode="lin" valueType="num">
                                      <p:cBhvr>
                                        <p:cTn id="52" dur="500" fill="hold"/>
                                        <p:tgtEl>
                                          <p:spTgt spid="70">
                                            <p:bg/>
                                          </p:spTgt>
                                        </p:tgtEl>
                                        <p:attrNameLst>
                                          <p:attrName>ppt_w</p:attrName>
                                        </p:attrNameLst>
                                      </p:cBhvr>
                                      <p:tavLst>
                                        <p:tav tm="0">
                                          <p:val>
                                            <p:fltVal val="0"/>
                                          </p:val>
                                        </p:tav>
                                        <p:tav tm="100000">
                                          <p:val>
                                            <p:strVal val="#ppt_w"/>
                                          </p:val>
                                        </p:tav>
                                      </p:tavLst>
                                    </p:anim>
                                    <p:anim calcmode="lin" valueType="num">
                                      <p:cBhvr>
                                        <p:cTn id="53" dur="500" fill="hold"/>
                                        <p:tgtEl>
                                          <p:spTgt spid="70">
                                            <p:bg/>
                                          </p:spTgt>
                                        </p:tgtEl>
                                        <p:attrNameLst>
                                          <p:attrName>ppt_h</p:attrName>
                                        </p:attrNameLst>
                                      </p:cBhvr>
                                      <p:tavLst>
                                        <p:tav tm="0">
                                          <p:val>
                                            <p:fltVal val="0"/>
                                          </p:val>
                                        </p:tav>
                                        <p:tav tm="100000">
                                          <p:val>
                                            <p:strVal val="#ppt_h"/>
                                          </p:val>
                                        </p:tav>
                                      </p:tavLst>
                                    </p:anim>
                                    <p:animEffect transition="in" filter="fade">
                                      <p:cBhvr>
                                        <p:cTn id="54" dur="500"/>
                                        <p:tgtEl>
                                          <p:spTgt spid="70">
                                            <p:bg/>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0">
                                            <p:txEl>
                                              <p:pRg st="0" end="0"/>
                                            </p:txEl>
                                          </p:spTgt>
                                        </p:tgtEl>
                                        <p:attrNameLst>
                                          <p:attrName>style.visibility</p:attrName>
                                        </p:attrNameLst>
                                      </p:cBhvr>
                                      <p:to>
                                        <p:strVal val="visible"/>
                                      </p:to>
                                    </p:set>
                                    <p:anim calcmode="lin" valueType="num">
                                      <p:cBhvr>
                                        <p:cTn id="57"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70">
                                            <p:txEl>
                                              <p:pRg st="0" end="0"/>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 calcmode="lin" valueType="num">
                                      <p:cBhvr>
                                        <p:cTn id="62"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22">
                                            <p:txEl>
                                              <p:pRg st="0" end="0"/>
                                            </p:tx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p:cTn id="67"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4">
                                            <p:txEl>
                                              <p:pRg st="0" end="0"/>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 calcmode="lin" valueType="num">
                                      <p:cBhvr>
                                        <p:cTn id="7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17">
                                            <p:txEl>
                                              <p:pRg st="0" end="0"/>
                                            </p:tx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xEl>
                                              <p:pRg st="1" end="1"/>
                                            </p:txEl>
                                          </p:spTgt>
                                        </p:tgtEl>
                                        <p:attrNameLst>
                                          <p:attrName>style.visibility</p:attrName>
                                        </p:attrNameLst>
                                      </p:cBhvr>
                                      <p:to>
                                        <p:strVal val="visible"/>
                                      </p:to>
                                    </p:set>
                                    <p:anim calcmode="lin" valueType="num">
                                      <p:cBhvr>
                                        <p:cTn id="77"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78"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79" dur="500"/>
                                        <p:tgtEl>
                                          <p:spTgt spid="17">
                                            <p:txEl>
                                              <p:pRg st="1" end="1"/>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xEl>
                                              <p:pRg st="2" end="2"/>
                                            </p:txEl>
                                          </p:spTgt>
                                        </p:tgtEl>
                                        <p:attrNameLst>
                                          <p:attrName>style.visibility</p:attrName>
                                        </p:attrNameLst>
                                      </p:cBhvr>
                                      <p:to>
                                        <p:strVal val="visible"/>
                                      </p:to>
                                    </p:set>
                                    <p:anim calcmode="lin" valueType="num">
                                      <p:cBhvr>
                                        <p:cTn id="82"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83"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84" dur="500"/>
                                        <p:tgtEl>
                                          <p:spTgt spid="17">
                                            <p:txEl>
                                              <p:pRg st="2" end="2"/>
                                            </p:tx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bg/>
                                          </p:spTgt>
                                        </p:tgtEl>
                                        <p:attrNameLst>
                                          <p:attrName>style.visibility</p:attrName>
                                        </p:attrNameLst>
                                      </p:cBhvr>
                                      <p:to>
                                        <p:strVal val="visible"/>
                                      </p:to>
                                    </p:set>
                                    <p:anim calcmode="lin" valueType="num">
                                      <p:cBhvr>
                                        <p:cTn id="87" dur="500" fill="hold"/>
                                        <p:tgtEl>
                                          <p:spTgt spid="18">
                                            <p:bg/>
                                          </p:spTgt>
                                        </p:tgtEl>
                                        <p:attrNameLst>
                                          <p:attrName>ppt_w</p:attrName>
                                        </p:attrNameLst>
                                      </p:cBhvr>
                                      <p:tavLst>
                                        <p:tav tm="0">
                                          <p:val>
                                            <p:fltVal val="0"/>
                                          </p:val>
                                        </p:tav>
                                        <p:tav tm="100000">
                                          <p:val>
                                            <p:strVal val="#ppt_w"/>
                                          </p:val>
                                        </p:tav>
                                      </p:tavLst>
                                    </p:anim>
                                    <p:anim calcmode="lin" valueType="num">
                                      <p:cBhvr>
                                        <p:cTn id="88" dur="500" fill="hold"/>
                                        <p:tgtEl>
                                          <p:spTgt spid="18">
                                            <p:bg/>
                                          </p:spTgt>
                                        </p:tgtEl>
                                        <p:attrNameLst>
                                          <p:attrName>ppt_h</p:attrName>
                                        </p:attrNameLst>
                                      </p:cBhvr>
                                      <p:tavLst>
                                        <p:tav tm="0">
                                          <p:val>
                                            <p:fltVal val="0"/>
                                          </p:val>
                                        </p:tav>
                                        <p:tav tm="100000">
                                          <p:val>
                                            <p:strVal val="#ppt_h"/>
                                          </p:val>
                                        </p:tav>
                                      </p:tavLst>
                                    </p:anim>
                                    <p:animEffect transition="in" filter="fade">
                                      <p:cBhvr>
                                        <p:cTn id="89" dur="500"/>
                                        <p:tgtEl>
                                          <p:spTgt spid="18">
                                            <p:bg/>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8">
                                            <p:txEl>
                                              <p:pRg st="0" end="0"/>
                                            </p:txEl>
                                          </p:spTgt>
                                        </p:tgtEl>
                                        <p:attrNameLst>
                                          <p:attrName>style.visibility</p:attrName>
                                        </p:attrNameLst>
                                      </p:cBhvr>
                                      <p:to>
                                        <p:strVal val="visible"/>
                                      </p:to>
                                    </p:set>
                                    <p:anim calcmode="lin" valueType="num">
                                      <p:cBhvr>
                                        <p:cTn id="92"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18">
                                            <p:txEl>
                                              <p:pRg st="0" end="0"/>
                                            </p:tx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9">
                                            <p:bg/>
                                          </p:spTgt>
                                        </p:tgtEl>
                                        <p:attrNameLst>
                                          <p:attrName>style.visibility</p:attrName>
                                        </p:attrNameLst>
                                      </p:cBhvr>
                                      <p:to>
                                        <p:strVal val="visible"/>
                                      </p:to>
                                    </p:set>
                                    <p:anim calcmode="lin" valueType="num">
                                      <p:cBhvr>
                                        <p:cTn id="97" dur="500" fill="hold"/>
                                        <p:tgtEl>
                                          <p:spTgt spid="19">
                                            <p:bg/>
                                          </p:spTgt>
                                        </p:tgtEl>
                                        <p:attrNameLst>
                                          <p:attrName>ppt_w</p:attrName>
                                        </p:attrNameLst>
                                      </p:cBhvr>
                                      <p:tavLst>
                                        <p:tav tm="0">
                                          <p:val>
                                            <p:fltVal val="0"/>
                                          </p:val>
                                        </p:tav>
                                        <p:tav tm="100000">
                                          <p:val>
                                            <p:strVal val="#ppt_w"/>
                                          </p:val>
                                        </p:tav>
                                      </p:tavLst>
                                    </p:anim>
                                    <p:anim calcmode="lin" valueType="num">
                                      <p:cBhvr>
                                        <p:cTn id="98" dur="500" fill="hold"/>
                                        <p:tgtEl>
                                          <p:spTgt spid="19">
                                            <p:bg/>
                                          </p:spTgt>
                                        </p:tgtEl>
                                        <p:attrNameLst>
                                          <p:attrName>ppt_h</p:attrName>
                                        </p:attrNameLst>
                                      </p:cBhvr>
                                      <p:tavLst>
                                        <p:tav tm="0">
                                          <p:val>
                                            <p:fltVal val="0"/>
                                          </p:val>
                                        </p:tav>
                                        <p:tav tm="100000">
                                          <p:val>
                                            <p:strVal val="#ppt_h"/>
                                          </p:val>
                                        </p:tav>
                                      </p:tavLst>
                                    </p:anim>
                                    <p:animEffect transition="in" filter="fade">
                                      <p:cBhvr>
                                        <p:cTn id="99" dur="500"/>
                                        <p:tgtEl>
                                          <p:spTgt spid="19">
                                            <p:bg/>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xEl>
                                              <p:pRg st="0" end="0"/>
                                            </p:txEl>
                                          </p:spTgt>
                                        </p:tgtEl>
                                        <p:attrNameLst>
                                          <p:attrName>style.visibility</p:attrName>
                                        </p:attrNameLst>
                                      </p:cBhvr>
                                      <p:to>
                                        <p:strVal val="visible"/>
                                      </p:to>
                                    </p:set>
                                    <p:anim calcmode="lin" valueType="num">
                                      <p:cBhvr>
                                        <p:cTn id="10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04" dur="500"/>
                                        <p:tgtEl>
                                          <p:spTgt spid="19">
                                            <p:txEl>
                                              <p:pRg st="0" end="0"/>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bg/>
                                          </p:spTgt>
                                        </p:tgtEl>
                                        <p:attrNameLst>
                                          <p:attrName>style.visibility</p:attrName>
                                        </p:attrNameLst>
                                      </p:cBhvr>
                                      <p:to>
                                        <p:strVal val="visible"/>
                                      </p:to>
                                    </p:set>
                                    <p:anim calcmode="lin" valueType="num">
                                      <p:cBhvr>
                                        <p:cTn id="107" dur="500" fill="hold"/>
                                        <p:tgtEl>
                                          <p:spTgt spid="20">
                                            <p:bg/>
                                          </p:spTgt>
                                        </p:tgtEl>
                                        <p:attrNameLst>
                                          <p:attrName>ppt_w</p:attrName>
                                        </p:attrNameLst>
                                      </p:cBhvr>
                                      <p:tavLst>
                                        <p:tav tm="0">
                                          <p:val>
                                            <p:fltVal val="0"/>
                                          </p:val>
                                        </p:tav>
                                        <p:tav tm="100000">
                                          <p:val>
                                            <p:strVal val="#ppt_w"/>
                                          </p:val>
                                        </p:tav>
                                      </p:tavLst>
                                    </p:anim>
                                    <p:anim calcmode="lin" valueType="num">
                                      <p:cBhvr>
                                        <p:cTn id="108" dur="500" fill="hold"/>
                                        <p:tgtEl>
                                          <p:spTgt spid="20">
                                            <p:bg/>
                                          </p:spTgt>
                                        </p:tgtEl>
                                        <p:attrNameLst>
                                          <p:attrName>ppt_h</p:attrName>
                                        </p:attrNameLst>
                                      </p:cBhvr>
                                      <p:tavLst>
                                        <p:tav tm="0">
                                          <p:val>
                                            <p:fltVal val="0"/>
                                          </p:val>
                                        </p:tav>
                                        <p:tav tm="100000">
                                          <p:val>
                                            <p:strVal val="#ppt_h"/>
                                          </p:val>
                                        </p:tav>
                                      </p:tavLst>
                                    </p:anim>
                                    <p:animEffect transition="in" filter="fade">
                                      <p:cBhvr>
                                        <p:cTn id="109" dur="500"/>
                                        <p:tgtEl>
                                          <p:spTgt spid="20">
                                            <p:bg/>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0">
                                            <p:txEl>
                                              <p:pRg st="0" end="0"/>
                                            </p:txEl>
                                          </p:spTgt>
                                        </p:tgtEl>
                                        <p:attrNameLst>
                                          <p:attrName>style.visibility</p:attrName>
                                        </p:attrNameLst>
                                      </p:cBhvr>
                                      <p:to>
                                        <p:strVal val="visible"/>
                                      </p:to>
                                    </p:set>
                                    <p:anim calcmode="lin" valueType="num">
                                      <p:cBhvr>
                                        <p:cTn id="11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14" dur="500"/>
                                        <p:tgtEl>
                                          <p:spTgt spid="20">
                                            <p:txEl>
                                              <p:pRg st="0" end="0"/>
                                            </p:txEl>
                                          </p:spTgt>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5">
                                            <p:bg/>
                                          </p:spTgt>
                                        </p:tgtEl>
                                        <p:attrNameLst>
                                          <p:attrName>style.visibility</p:attrName>
                                        </p:attrNameLst>
                                      </p:cBhvr>
                                      <p:to>
                                        <p:strVal val="visible"/>
                                      </p:to>
                                    </p:set>
                                    <p:anim calcmode="lin" valueType="num">
                                      <p:cBhvr>
                                        <p:cTn id="117" dur="500" fill="hold"/>
                                        <p:tgtEl>
                                          <p:spTgt spid="25">
                                            <p:bg/>
                                          </p:spTgt>
                                        </p:tgtEl>
                                        <p:attrNameLst>
                                          <p:attrName>ppt_w</p:attrName>
                                        </p:attrNameLst>
                                      </p:cBhvr>
                                      <p:tavLst>
                                        <p:tav tm="0">
                                          <p:val>
                                            <p:fltVal val="0"/>
                                          </p:val>
                                        </p:tav>
                                        <p:tav tm="100000">
                                          <p:val>
                                            <p:strVal val="#ppt_w"/>
                                          </p:val>
                                        </p:tav>
                                      </p:tavLst>
                                    </p:anim>
                                    <p:anim calcmode="lin" valueType="num">
                                      <p:cBhvr>
                                        <p:cTn id="118" dur="500" fill="hold"/>
                                        <p:tgtEl>
                                          <p:spTgt spid="25">
                                            <p:bg/>
                                          </p:spTgt>
                                        </p:tgtEl>
                                        <p:attrNameLst>
                                          <p:attrName>ppt_h</p:attrName>
                                        </p:attrNameLst>
                                      </p:cBhvr>
                                      <p:tavLst>
                                        <p:tav tm="0">
                                          <p:val>
                                            <p:fltVal val="0"/>
                                          </p:val>
                                        </p:tav>
                                        <p:tav tm="100000">
                                          <p:val>
                                            <p:strVal val="#ppt_h"/>
                                          </p:val>
                                        </p:tav>
                                      </p:tavLst>
                                    </p:anim>
                                    <p:animEffect transition="in" filter="fade">
                                      <p:cBhvr>
                                        <p:cTn id="119" dur="500"/>
                                        <p:tgtEl>
                                          <p:spTgt spid="25">
                                            <p:bg/>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5">
                                            <p:txEl>
                                              <p:pRg st="0" end="0"/>
                                            </p:txEl>
                                          </p:spTgt>
                                        </p:tgtEl>
                                        <p:attrNameLst>
                                          <p:attrName>style.visibility</p:attrName>
                                        </p:attrNameLst>
                                      </p:cBhvr>
                                      <p:to>
                                        <p:strVal val="visible"/>
                                      </p:to>
                                    </p:set>
                                    <p:anim calcmode="lin" valueType="num">
                                      <p:cBhvr>
                                        <p:cTn id="122"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24" dur="500"/>
                                        <p:tgtEl>
                                          <p:spTgt spid="25">
                                            <p:txEl>
                                              <p:pRg st="0" end="0"/>
                                            </p:tx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6">
                                            <p:txEl>
                                              <p:pRg st="0" end="0"/>
                                            </p:txEl>
                                          </p:spTgt>
                                        </p:tgtEl>
                                        <p:attrNameLst>
                                          <p:attrName>style.visibility</p:attrName>
                                        </p:attrNameLst>
                                      </p:cBhvr>
                                      <p:to>
                                        <p:strVal val="visible"/>
                                      </p:to>
                                    </p:set>
                                    <p:anim calcmode="lin" valueType="num">
                                      <p:cBhvr>
                                        <p:cTn id="12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26">
                                            <p:txEl>
                                              <p:pRg st="0" end="0"/>
                                            </p:tx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1">
                                            <p:txEl>
                                              <p:pRg st="0" end="0"/>
                                            </p:txEl>
                                          </p:spTgt>
                                        </p:tgtEl>
                                        <p:attrNameLst>
                                          <p:attrName>style.visibility</p:attrName>
                                        </p:attrNameLst>
                                      </p:cBhvr>
                                      <p:to>
                                        <p:strVal val="visible"/>
                                      </p:to>
                                    </p:set>
                                    <p:anim calcmode="lin" valueType="num">
                                      <p:cBhvr>
                                        <p:cTn id="13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34" dur="500"/>
                                        <p:tgtEl>
                                          <p:spTgt spid="21">
                                            <p:txEl>
                                              <p:pRg st="0" end="0"/>
                                            </p:txEl>
                                          </p:spTgt>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 calcmode="lin" valueType="num">
                                      <p:cBhvr>
                                        <p:cTn id="13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3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39"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0" restart="whenNotActive" fill="hold" evtFilter="cancelBubble" nodeType="interactiveSeq">
                <p:stCondLst>
                  <p:cond evt="onClick" delay="0">
                    <p:tgtEl>
                      <p:spTgt spid="69"/>
                    </p:tgtEl>
                  </p:cond>
                </p:stCondLst>
                <p:endSync evt="end" delay="0">
                  <p:rtn val="all"/>
                </p:endSync>
                <p:childTnLst>
                  <p:par>
                    <p:cTn id="141" fill="hold">
                      <p:stCondLst>
                        <p:cond delay="0"/>
                      </p:stCondLst>
                      <p:childTnLst>
                        <p:par>
                          <p:cTn id="142" fill="hold">
                            <p:stCondLst>
                              <p:cond delay="0"/>
                            </p:stCondLst>
                            <p:childTnLst>
                              <p:par>
                                <p:cTn id="143" presetID="53" presetClass="entr" presetSubtype="16" fill="hold" grpId="0" nodeType="withEffect">
                                  <p:stCondLst>
                                    <p:cond delay="300"/>
                                  </p:stCondLst>
                                  <p:childTnLst>
                                    <p:set>
                                      <p:cBhvr>
                                        <p:cTn id="144" dur="1" fill="hold">
                                          <p:stCondLst>
                                            <p:cond delay="0"/>
                                          </p:stCondLst>
                                        </p:cTn>
                                        <p:tgtEl>
                                          <p:spTgt spid="62">
                                            <p:bg/>
                                          </p:spTgt>
                                        </p:tgtEl>
                                        <p:attrNameLst>
                                          <p:attrName>style.visibility</p:attrName>
                                        </p:attrNameLst>
                                      </p:cBhvr>
                                      <p:to>
                                        <p:strVal val="visible"/>
                                      </p:to>
                                    </p:set>
                                    <p:anim calcmode="lin" valueType="num">
                                      <p:cBhvr>
                                        <p:cTn id="145" dur="3000" fill="hold"/>
                                        <p:tgtEl>
                                          <p:spTgt spid="62">
                                            <p:bg/>
                                          </p:spTgt>
                                        </p:tgtEl>
                                        <p:attrNameLst>
                                          <p:attrName>ppt_w</p:attrName>
                                        </p:attrNameLst>
                                      </p:cBhvr>
                                      <p:tavLst>
                                        <p:tav tm="0">
                                          <p:val>
                                            <p:fltVal val="0"/>
                                          </p:val>
                                        </p:tav>
                                        <p:tav tm="100000">
                                          <p:val>
                                            <p:strVal val="#ppt_w"/>
                                          </p:val>
                                        </p:tav>
                                      </p:tavLst>
                                    </p:anim>
                                    <p:anim calcmode="lin" valueType="num">
                                      <p:cBhvr>
                                        <p:cTn id="146" dur="3000" fill="hold"/>
                                        <p:tgtEl>
                                          <p:spTgt spid="62">
                                            <p:bg/>
                                          </p:spTgt>
                                        </p:tgtEl>
                                        <p:attrNameLst>
                                          <p:attrName>ppt_h</p:attrName>
                                        </p:attrNameLst>
                                      </p:cBhvr>
                                      <p:tavLst>
                                        <p:tav tm="0">
                                          <p:val>
                                            <p:fltVal val="0"/>
                                          </p:val>
                                        </p:tav>
                                        <p:tav tm="100000">
                                          <p:val>
                                            <p:strVal val="#ppt_h"/>
                                          </p:val>
                                        </p:tav>
                                      </p:tavLst>
                                    </p:anim>
                                    <p:animEffect transition="in" filter="fade">
                                      <p:cBhvr>
                                        <p:cTn id="147" dur="3000"/>
                                        <p:tgtEl>
                                          <p:spTgt spid="62">
                                            <p:bg/>
                                          </p:spTgt>
                                        </p:tgtEl>
                                      </p:cBhvr>
                                    </p:animEffect>
                                  </p:childTnLst>
                                  <p:subTnLst>
                                    <p:set>
                                      <p:cBhvr override="childStyle">
                                        <p:cTn dur="1" fill="hold" display="0" masterRel="sameClick" afterEffect="1">
                                          <p:stCondLst>
                                            <p:cond evt="end" delay="0">
                                              <p:tn val="143"/>
                                            </p:cond>
                                          </p:stCondLst>
                                        </p:cTn>
                                        <p:tgtEl>
                                          <p:spTgt spid="62">
                                            <p:bg/>
                                          </p:spTgt>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3" name="abar cesta koro.wav"/>
                                        </p:tgtEl>
                                      </p:cMediaNode>
                                    </p:audio>
                                  </p:subTnLst>
                                </p:cTn>
                              </p:par>
                              <p:par>
                                <p:cTn id="148" presetID="53" presetClass="entr" presetSubtype="16" fill="hold" grpId="0" nodeType="withEffect">
                                  <p:stCondLst>
                                    <p:cond delay="0"/>
                                  </p:stCondLst>
                                  <p:childTnLst>
                                    <p:set>
                                      <p:cBhvr>
                                        <p:cTn id="149" dur="1" fill="hold">
                                          <p:stCondLst>
                                            <p:cond delay="0"/>
                                          </p:stCondLst>
                                        </p:cTn>
                                        <p:tgtEl>
                                          <p:spTgt spid="62">
                                            <p:txEl>
                                              <p:pRg st="0" end="0"/>
                                            </p:txEl>
                                          </p:spTgt>
                                        </p:tgtEl>
                                        <p:attrNameLst>
                                          <p:attrName>style.visibility</p:attrName>
                                        </p:attrNameLst>
                                      </p:cBhvr>
                                      <p:to>
                                        <p:strVal val="visible"/>
                                      </p:to>
                                    </p:set>
                                    <p:anim calcmode="lin" valueType="num">
                                      <p:cBhvr>
                                        <p:cTn id="150"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51"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52" dur="3000"/>
                                        <p:tgtEl>
                                          <p:spTgt spid="62">
                                            <p:txEl>
                                              <p:pRg st="0" end="0"/>
                                            </p:txEl>
                                          </p:spTgt>
                                        </p:tgtEl>
                                      </p:cBhvr>
                                    </p:animEffect>
                                  </p:childTnLst>
                                  <p:subTnLst>
                                    <p:set>
                                      <p:cBhvr override="childStyle">
                                        <p:cTn dur="1" fill="hold" display="0" masterRel="sameClick" afterEffect="1">
                                          <p:stCondLst>
                                            <p:cond evt="end" delay="0">
                                              <p:tn val="148"/>
                                            </p:cond>
                                          </p:stCondLst>
                                        </p:cTn>
                                        <p:tgtEl>
                                          <p:spTgt spid="62">
                                            <p:txEl>
                                              <p:pRg st="0" end="0"/>
                                            </p:txEl>
                                          </p:spTgt>
                                        </p:tgtEl>
                                        <p:attrNameLst>
                                          <p:attrName>style.visibility</p:attrName>
                                        </p:attrNameLst>
                                      </p:cBhvr>
                                      <p:to>
                                        <p:strVal val="hidden"/>
                                      </p:to>
                                    </p:set>
                                    <p:audio>
                                      <p:cMediaNode>
                                        <p:cTn display="0" masterRel="sameClick">
                                          <p:stCondLst>
                                            <p:cond evt="begin" delay="0">
                                              <p:tn val="148"/>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9"/>
                  </p:tgtEl>
                </p:cond>
              </p:nextCondLst>
            </p:seq>
            <p:seq concurrent="1" nextAc="seek">
              <p:cTn id="153" restart="whenNotActive" fill="hold" evtFilter="cancelBubble" nodeType="interactiveSeq">
                <p:stCondLst>
                  <p:cond evt="onClick" delay="0">
                    <p:tgtEl>
                      <p:spTgt spid="67"/>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grpId="1" nodeType="clickEffect">
                                  <p:stCondLst>
                                    <p:cond delay="0"/>
                                  </p:stCondLst>
                                  <p:childTnLst>
                                    <p:set>
                                      <p:cBhvr>
                                        <p:cTn id="157" dur="1" fill="hold">
                                          <p:stCondLst>
                                            <p:cond delay="0"/>
                                          </p:stCondLst>
                                        </p:cTn>
                                        <p:tgtEl>
                                          <p:spTgt spid="62">
                                            <p:bg/>
                                          </p:spTgt>
                                        </p:tgtEl>
                                        <p:attrNameLst>
                                          <p:attrName>style.visibility</p:attrName>
                                        </p:attrNameLst>
                                      </p:cBhvr>
                                      <p:to>
                                        <p:strVal val="visible"/>
                                      </p:to>
                                    </p:set>
                                    <p:animEffect transition="in" filter="fade">
                                      <p:cBhvr>
                                        <p:cTn id="158" dur="3000"/>
                                        <p:tgtEl>
                                          <p:spTgt spid="62">
                                            <p:bg/>
                                          </p:spTgt>
                                        </p:tgtEl>
                                      </p:cBhvr>
                                    </p:animEffect>
                                  </p:childTnLst>
                                  <p:subTnLst>
                                    <p:set>
                                      <p:cBhvr override="childStyle">
                                        <p:cTn dur="1" fill="hold" display="0" masterRel="sameClick" afterEffect="1">
                                          <p:stCondLst>
                                            <p:cond evt="end" delay="0">
                                              <p:tn val="156"/>
                                            </p:cond>
                                          </p:stCondLst>
                                        </p:cTn>
                                        <p:tgtEl>
                                          <p:spTgt spid="62">
                                            <p:bg/>
                                          </p:spTgt>
                                        </p:tgtEl>
                                        <p:attrNameLst>
                                          <p:attrName>style.visibility</p:attrName>
                                        </p:attrNameLst>
                                      </p:cBhvr>
                                      <p:to>
                                        <p:strVal val="hidden"/>
                                      </p:to>
                                    </p:set>
                                    <p:audio>
                                      <p:cMediaNode>
                                        <p:cTn display="0" masterRel="sameClick">
                                          <p:stCondLst>
                                            <p:cond evt="begin" delay="0">
                                              <p:tn val="156"/>
                                            </p:cond>
                                          </p:stCondLst>
                                          <p:endCondLst>
                                            <p:cond evt="onStopAudio" delay="0">
                                              <p:tgtEl>
                                                <p:sldTgt/>
                                              </p:tgtEl>
                                            </p:cond>
                                          </p:endCondLst>
                                        </p:cTn>
                                        <p:tgtEl>
                                          <p:sndTgt r:embed="rId3" name="abar cesta koro.wav"/>
                                        </p:tgtEl>
                                      </p:cMediaNode>
                                    </p:audio>
                                  </p:subTnLst>
                                </p:cTn>
                              </p:par>
                              <p:par>
                                <p:cTn id="159" presetID="10" presetClass="entr" presetSubtype="0" fill="hold" grpId="1" nodeType="withEffect">
                                  <p:stCondLst>
                                    <p:cond delay="0"/>
                                  </p:stCondLst>
                                  <p:childTnLst>
                                    <p:set>
                                      <p:cBhvr>
                                        <p:cTn id="160" dur="1" fill="hold">
                                          <p:stCondLst>
                                            <p:cond delay="0"/>
                                          </p:stCondLst>
                                        </p:cTn>
                                        <p:tgtEl>
                                          <p:spTgt spid="62">
                                            <p:txEl>
                                              <p:pRg st="0" end="0"/>
                                            </p:txEl>
                                          </p:spTgt>
                                        </p:tgtEl>
                                        <p:attrNameLst>
                                          <p:attrName>style.visibility</p:attrName>
                                        </p:attrNameLst>
                                      </p:cBhvr>
                                      <p:to>
                                        <p:strVal val="visible"/>
                                      </p:to>
                                    </p:set>
                                    <p:animEffect transition="in" filter="fade">
                                      <p:cBhvr>
                                        <p:cTn id="161" dur="3000"/>
                                        <p:tgtEl>
                                          <p:spTgt spid="62">
                                            <p:txEl>
                                              <p:pRg st="0" end="0"/>
                                            </p:txEl>
                                          </p:spTgt>
                                        </p:tgtEl>
                                      </p:cBhvr>
                                    </p:animEffect>
                                  </p:childTnLst>
                                  <p:subTnLst>
                                    <p:set>
                                      <p:cBhvr override="childStyle">
                                        <p:cTn dur="1" fill="hold" display="0" masterRel="sameClick" afterEffect="1">
                                          <p:stCondLst>
                                            <p:cond evt="end" delay="0">
                                              <p:tn val="159"/>
                                            </p:cond>
                                          </p:stCondLst>
                                        </p:cTn>
                                        <p:tgtEl>
                                          <p:spTgt spid="62">
                                            <p:txEl>
                                              <p:pRg st="0" end="0"/>
                                            </p:txEl>
                                          </p:spTgt>
                                        </p:tgtEl>
                                        <p:attrNameLst>
                                          <p:attrName>style.visibility</p:attrName>
                                        </p:attrNameLst>
                                      </p:cBhvr>
                                      <p:to>
                                        <p:strVal val="hidden"/>
                                      </p:to>
                                    </p:set>
                                    <p:audio>
                                      <p:cMediaNode>
                                        <p:cTn display="0" masterRel="sameClick">
                                          <p:stCondLst>
                                            <p:cond evt="begin" delay="0">
                                              <p:tn val="159"/>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7"/>
                  </p:tgtEl>
                </p:cond>
              </p:nextCondLst>
            </p:seq>
            <p:seq concurrent="1" nextAc="seek">
              <p:cTn id="162" restart="whenNotActive" fill="hold" evtFilter="cancelBubble" nodeType="interactiveSeq">
                <p:stCondLst>
                  <p:cond evt="onClick" delay="0">
                    <p:tgtEl>
                      <p:spTgt spid="68"/>
                    </p:tgtEl>
                  </p:cond>
                </p:stCondLst>
                <p:endSync evt="end" delay="0">
                  <p:rtn val="all"/>
                </p:endSync>
                <p:childTnLst>
                  <p:par>
                    <p:cTn id="163" fill="hold">
                      <p:stCondLst>
                        <p:cond delay="0"/>
                      </p:stCondLst>
                      <p:childTnLst>
                        <p:par>
                          <p:cTn id="164" fill="hold">
                            <p:stCondLst>
                              <p:cond delay="0"/>
                            </p:stCondLst>
                            <p:childTnLst>
                              <p:par>
                                <p:cTn id="165" presetID="6" presetClass="entr" presetSubtype="16" fill="hold" grpId="2" nodeType="clickEffect">
                                  <p:stCondLst>
                                    <p:cond delay="0"/>
                                  </p:stCondLst>
                                  <p:childTnLst>
                                    <p:set>
                                      <p:cBhvr>
                                        <p:cTn id="166" dur="1" fill="hold">
                                          <p:stCondLst>
                                            <p:cond delay="0"/>
                                          </p:stCondLst>
                                        </p:cTn>
                                        <p:tgtEl>
                                          <p:spTgt spid="62">
                                            <p:bg/>
                                          </p:spTgt>
                                        </p:tgtEl>
                                        <p:attrNameLst>
                                          <p:attrName>style.visibility</p:attrName>
                                        </p:attrNameLst>
                                      </p:cBhvr>
                                      <p:to>
                                        <p:strVal val="visible"/>
                                      </p:to>
                                    </p:set>
                                    <p:animEffect transition="in" filter="circle(in)">
                                      <p:cBhvr>
                                        <p:cTn id="167" dur="3000"/>
                                        <p:tgtEl>
                                          <p:spTgt spid="62">
                                            <p:bg/>
                                          </p:spTgt>
                                        </p:tgtEl>
                                      </p:cBhvr>
                                    </p:animEffect>
                                  </p:childTnLst>
                                  <p:subTnLst>
                                    <p:set>
                                      <p:cBhvr override="childStyle">
                                        <p:cTn dur="1" fill="hold" display="0" masterRel="sameClick" afterEffect="1">
                                          <p:stCondLst>
                                            <p:cond evt="end" delay="0">
                                              <p:tn val="165"/>
                                            </p:cond>
                                          </p:stCondLst>
                                        </p:cTn>
                                        <p:tgtEl>
                                          <p:spTgt spid="62">
                                            <p:bg/>
                                          </p:spTgt>
                                        </p:tgtEl>
                                        <p:attrNameLst>
                                          <p:attrName>style.visibility</p:attrName>
                                        </p:attrNameLst>
                                      </p:cBhvr>
                                      <p:to>
                                        <p:strVal val="hidden"/>
                                      </p:to>
                                    </p:set>
                                    <p:audio>
                                      <p:cMediaNode>
                                        <p:cTn display="0" masterRel="sameClick">
                                          <p:stCondLst>
                                            <p:cond evt="begin" delay="0">
                                              <p:tn val="165"/>
                                            </p:cond>
                                          </p:stCondLst>
                                          <p:endCondLst>
                                            <p:cond evt="onStopAudio" delay="0">
                                              <p:tgtEl>
                                                <p:sldTgt/>
                                              </p:tgtEl>
                                            </p:cond>
                                          </p:endCondLst>
                                        </p:cTn>
                                        <p:tgtEl>
                                          <p:sndTgt r:embed="rId3" name="abar cesta koro.wav"/>
                                        </p:tgtEl>
                                      </p:cMediaNode>
                                    </p:audio>
                                  </p:subTnLst>
                                </p:cTn>
                              </p:par>
                              <p:par>
                                <p:cTn id="168" presetID="6" presetClass="entr" presetSubtype="16" fill="hold" grpId="2" nodeType="withEffect">
                                  <p:stCondLst>
                                    <p:cond delay="0"/>
                                  </p:stCondLst>
                                  <p:childTnLst>
                                    <p:set>
                                      <p:cBhvr>
                                        <p:cTn id="169" dur="1" fill="hold">
                                          <p:stCondLst>
                                            <p:cond delay="0"/>
                                          </p:stCondLst>
                                        </p:cTn>
                                        <p:tgtEl>
                                          <p:spTgt spid="62">
                                            <p:txEl>
                                              <p:pRg st="0" end="0"/>
                                            </p:txEl>
                                          </p:spTgt>
                                        </p:tgtEl>
                                        <p:attrNameLst>
                                          <p:attrName>style.visibility</p:attrName>
                                        </p:attrNameLst>
                                      </p:cBhvr>
                                      <p:to>
                                        <p:strVal val="visible"/>
                                      </p:to>
                                    </p:set>
                                    <p:animEffect transition="in" filter="circle(in)">
                                      <p:cBhvr>
                                        <p:cTn id="170" dur="3000"/>
                                        <p:tgtEl>
                                          <p:spTgt spid="62">
                                            <p:txEl>
                                              <p:pRg st="0" end="0"/>
                                            </p:txEl>
                                          </p:spTgt>
                                        </p:tgtEl>
                                      </p:cBhvr>
                                    </p:animEffect>
                                  </p:childTnLst>
                                  <p:subTnLst>
                                    <p:set>
                                      <p:cBhvr override="childStyle">
                                        <p:cTn dur="1" fill="hold" display="0" masterRel="sameClick" afterEffect="1">
                                          <p:stCondLst>
                                            <p:cond evt="end" delay="0">
                                              <p:tn val="168"/>
                                            </p:cond>
                                          </p:stCondLst>
                                        </p:cTn>
                                        <p:tgtEl>
                                          <p:spTgt spid="62">
                                            <p:txEl>
                                              <p:pRg st="0" end="0"/>
                                            </p:txEl>
                                          </p:spTgt>
                                        </p:tgtEl>
                                        <p:attrNameLst>
                                          <p:attrName>style.visibility</p:attrName>
                                        </p:attrNameLst>
                                      </p:cBhvr>
                                      <p:to>
                                        <p:strVal val="hidden"/>
                                      </p:to>
                                    </p:set>
                                    <p:audio>
                                      <p:cMediaNode>
                                        <p:cTn display="0" masterRel="sameClick">
                                          <p:stCondLst>
                                            <p:cond evt="begin" delay="0">
                                              <p:tn val="168"/>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8"/>
                  </p:tgtEl>
                </p:cond>
              </p:nextCondLst>
            </p:seq>
            <p:seq concurrent="1" nextAc="seek">
              <p:cTn id="171" restart="whenNotActive" fill="hold" evtFilter="cancelBubble" nodeType="interactiveSeq">
                <p:stCondLst>
                  <p:cond evt="onClick" delay="0">
                    <p:tgtEl>
                      <p:spTgt spid="70"/>
                    </p:tgtEl>
                  </p:cond>
                </p:stCondLst>
                <p:endSync evt="end" delay="0">
                  <p:rtn val="all"/>
                </p:endSync>
                <p:childTnLst>
                  <p:par>
                    <p:cTn id="172" fill="hold">
                      <p:stCondLst>
                        <p:cond delay="0"/>
                      </p:stCondLst>
                      <p:childTnLst>
                        <p:par>
                          <p:cTn id="173" fill="hold">
                            <p:stCondLst>
                              <p:cond delay="0"/>
                            </p:stCondLst>
                            <p:childTnLst>
                              <p:par>
                                <p:cTn id="174" presetID="10" presetClass="entr" presetSubtype="0" fill="hold" grpId="0" nodeType="clickEffect">
                                  <p:stCondLst>
                                    <p:cond delay="300"/>
                                  </p:stCondLst>
                                  <p:childTnLst>
                                    <p:set>
                                      <p:cBhvr>
                                        <p:cTn id="175" dur="1" fill="hold">
                                          <p:stCondLst>
                                            <p:cond delay="0"/>
                                          </p:stCondLst>
                                        </p:cTn>
                                        <p:tgtEl>
                                          <p:spTgt spid="72">
                                            <p:bg/>
                                          </p:spTgt>
                                        </p:tgtEl>
                                        <p:attrNameLst>
                                          <p:attrName>style.visibility</p:attrName>
                                        </p:attrNameLst>
                                      </p:cBhvr>
                                      <p:to>
                                        <p:strVal val="visible"/>
                                      </p:to>
                                    </p:set>
                                    <p:animEffect transition="in" filter="fade">
                                      <p:cBhvr>
                                        <p:cTn id="176" dur="5000"/>
                                        <p:tgtEl>
                                          <p:spTgt spid="72">
                                            <p:bg/>
                                          </p:spTgt>
                                        </p:tgtEl>
                                      </p:cBhvr>
                                    </p:animEffect>
                                  </p:childTnLst>
                                  <p:subTnLst>
                                    <p:set>
                                      <p:cBhvr override="childStyle">
                                        <p:cTn dur="1" fill="hold" display="0" masterRel="sameClick" afterEffect="1">
                                          <p:stCondLst>
                                            <p:cond evt="end" delay="0">
                                              <p:tn val="174"/>
                                            </p:cond>
                                          </p:stCondLst>
                                        </p:cTn>
                                        <p:tgtEl>
                                          <p:spTgt spid="72">
                                            <p:bg/>
                                          </p:spTgt>
                                        </p:tgtEl>
                                        <p:attrNameLst>
                                          <p:attrName>style.visibility</p:attrName>
                                        </p:attrNameLst>
                                      </p:cBhvr>
                                      <p:to>
                                        <p:strVal val="hidden"/>
                                      </p:to>
                                    </p:set>
                                    <p:audio>
                                      <p:cMediaNode>
                                        <p:cTn display="0" masterRel="sameClick">
                                          <p:stCondLst>
                                            <p:cond evt="begin" delay="0">
                                              <p:tn val="174"/>
                                            </p:cond>
                                          </p:stCondLst>
                                          <p:endCondLst>
                                            <p:cond evt="onStopAudio" delay="0">
                                              <p:tgtEl>
                                                <p:sldTgt/>
                                              </p:tgtEl>
                                            </p:cond>
                                          </p:endCondLst>
                                        </p:cTn>
                                        <p:tgtEl>
                                          <p:sndTgt r:embed="rId4" name="uttor sothik hoyece.wav"/>
                                        </p:tgtEl>
                                      </p:cMediaNode>
                                    </p:audio>
                                  </p:subTnLst>
                                </p:cTn>
                              </p:par>
                              <p:par>
                                <p:cTn id="177" presetID="10" presetClass="entr" presetSubtype="0" fill="hold" grpId="0" nodeType="withEffect">
                                  <p:stCondLst>
                                    <p:cond delay="0"/>
                                  </p:stCondLst>
                                  <p:childTnLst>
                                    <p:set>
                                      <p:cBhvr>
                                        <p:cTn id="178" dur="1" fill="hold">
                                          <p:stCondLst>
                                            <p:cond delay="0"/>
                                          </p:stCondLst>
                                        </p:cTn>
                                        <p:tgtEl>
                                          <p:spTgt spid="72">
                                            <p:txEl>
                                              <p:pRg st="0" end="0"/>
                                            </p:txEl>
                                          </p:spTgt>
                                        </p:tgtEl>
                                        <p:attrNameLst>
                                          <p:attrName>style.visibility</p:attrName>
                                        </p:attrNameLst>
                                      </p:cBhvr>
                                      <p:to>
                                        <p:strVal val="visible"/>
                                      </p:to>
                                    </p:set>
                                    <p:animEffect transition="in" filter="fade">
                                      <p:cBhvr>
                                        <p:cTn id="179" dur="5000"/>
                                        <p:tgtEl>
                                          <p:spTgt spid="72">
                                            <p:txEl>
                                              <p:pRg st="0" end="0"/>
                                            </p:txEl>
                                          </p:spTgt>
                                        </p:tgtEl>
                                      </p:cBhvr>
                                    </p:animEffect>
                                  </p:childTnLst>
                                  <p:subTnLst>
                                    <p:set>
                                      <p:cBhvr override="childStyle">
                                        <p:cTn dur="1" fill="hold" display="0" masterRel="sameClick" afterEffect="1">
                                          <p:stCondLst>
                                            <p:cond evt="end" delay="0">
                                              <p:tn val="177"/>
                                            </p:cond>
                                          </p:stCondLst>
                                        </p:cTn>
                                        <p:tgtEl>
                                          <p:spTgt spid="72">
                                            <p:txEl>
                                              <p:pRg st="0" end="0"/>
                                            </p:txEl>
                                          </p:spTgt>
                                        </p:tgtEl>
                                        <p:attrNameLst>
                                          <p:attrName>style.visibility</p:attrName>
                                        </p:attrNameLst>
                                      </p:cBhvr>
                                      <p:to>
                                        <p:strVal val="hidden"/>
                                      </p:to>
                                    </p:set>
                                    <p:audio>
                                      <p:cMediaNode>
                                        <p:cTn display="0" masterRel="sameClick">
                                          <p:stCondLst>
                                            <p:cond evt="begin" delay="0">
                                              <p:tn val="177"/>
                                            </p:cond>
                                          </p:stCondLst>
                                          <p:endCondLst>
                                            <p:cond evt="onStopAudio" delay="0">
                                              <p:tgtEl>
                                                <p:sldTgt/>
                                              </p:tgtEl>
                                            </p:cond>
                                          </p:endCondLst>
                                        </p:cTn>
                                        <p:tgtEl>
                                          <p:sndTgt r:embed="rId4" name="uttor sothik hoyece.wav"/>
                                        </p:tgtEl>
                                      </p:cMediaNode>
                                    </p:audio>
                                  </p:subTnLst>
                                </p:cTn>
                              </p:par>
                            </p:childTnLst>
                          </p:cTn>
                        </p:par>
                      </p:childTnLst>
                    </p:cTn>
                  </p:par>
                </p:childTnLst>
              </p:cTn>
              <p:nextCondLst>
                <p:cond evt="onClick" delay="0">
                  <p:tgtEl>
                    <p:spTgt spid="70"/>
                  </p:tgtEl>
                </p:cond>
              </p:nextCondLst>
            </p:seq>
            <p:seq concurrent="1" nextAc="seek">
              <p:cTn id="180" restart="whenNotActive" fill="hold" evtFilter="cancelBubble" nodeType="interactiveSeq">
                <p:stCondLst>
                  <p:cond evt="onClick" delay="0">
                    <p:tgtEl>
                      <p:spTgt spid="20"/>
                    </p:tgtEl>
                  </p:cond>
                </p:stCondLst>
                <p:endSync evt="end" delay="0">
                  <p:rtn val="all"/>
                </p:endSync>
                <p:childTnLst>
                  <p:par>
                    <p:cTn id="181" fill="hold">
                      <p:stCondLst>
                        <p:cond delay="0"/>
                      </p:stCondLst>
                      <p:childTnLst>
                        <p:par>
                          <p:cTn id="182" fill="hold">
                            <p:stCondLst>
                              <p:cond delay="0"/>
                            </p:stCondLst>
                            <p:childTnLst>
                              <p:par>
                                <p:cTn id="183" presetID="31" presetClass="entr" presetSubtype="0" fill="hold" grpId="3" nodeType="clickEffect">
                                  <p:stCondLst>
                                    <p:cond delay="0"/>
                                  </p:stCondLst>
                                  <p:childTnLst>
                                    <p:set>
                                      <p:cBhvr>
                                        <p:cTn id="184" dur="1" fill="hold">
                                          <p:stCondLst>
                                            <p:cond delay="0"/>
                                          </p:stCondLst>
                                        </p:cTn>
                                        <p:tgtEl>
                                          <p:spTgt spid="62">
                                            <p:bg/>
                                          </p:spTgt>
                                        </p:tgtEl>
                                        <p:attrNameLst>
                                          <p:attrName>style.visibility</p:attrName>
                                        </p:attrNameLst>
                                      </p:cBhvr>
                                      <p:to>
                                        <p:strVal val="visible"/>
                                      </p:to>
                                    </p:set>
                                    <p:anim calcmode="lin" valueType="num">
                                      <p:cBhvr>
                                        <p:cTn id="185" dur="3000" fill="hold"/>
                                        <p:tgtEl>
                                          <p:spTgt spid="62">
                                            <p:bg/>
                                          </p:spTgt>
                                        </p:tgtEl>
                                        <p:attrNameLst>
                                          <p:attrName>ppt_w</p:attrName>
                                        </p:attrNameLst>
                                      </p:cBhvr>
                                      <p:tavLst>
                                        <p:tav tm="0">
                                          <p:val>
                                            <p:fltVal val="0"/>
                                          </p:val>
                                        </p:tav>
                                        <p:tav tm="100000">
                                          <p:val>
                                            <p:strVal val="#ppt_w"/>
                                          </p:val>
                                        </p:tav>
                                      </p:tavLst>
                                    </p:anim>
                                    <p:anim calcmode="lin" valueType="num">
                                      <p:cBhvr>
                                        <p:cTn id="186" dur="3000" fill="hold"/>
                                        <p:tgtEl>
                                          <p:spTgt spid="62">
                                            <p:bg/>
                                          </p:spTgt>
                                        </p:tgtEl>
                                        <p:attrNameLst>
                                          <p:attrName>ppt_h</p:attrName>
                                        </p:attrNameLst>
                                      </p:cBhvr>
                                      <p:tavLst>
                                        <p:tav tm="0">
                                          <p:val>
                                            <p:fltVal val="0"/>
                                          </p:val>
                                        </p:tav>
                                        <p:tav tm="100000">
                                          <p:val>
                                            <p:strVal val="#ppt_h"/>
                                          </p:val>
                                        </p:tav>
                                      </p:tavLst>
                                    </p:anim>
                                    <p:anim calcmode="lin" valueType="num">
                                      <p:cBhvr>
                                        <p:cTn id="187" dur="3000" fill="hold"/>
                                        <p:tgtEl>
                                          <p:spTgt spid="62">
                                            <p:bg/>
                                          </p:spTgt>
                                        </p:tgtEl>
                                        <p:attrNameLst>
                                          <p:attrName>style.rotation</p:attrName>
                                        </p:attrNameLst>
                                      </p:cBhvr>
                                      <p:tavLst>
                                        <p:tav tm="0">
                                          <p:val>
                                            <p:fltVal val="90"/>
                                          </p:val>
                                        </p:tav>
                                        <p:tav tm="100000">
                                          <p:val>
                                            <p:fltVal val="0"/>
                                          </p:val>
                                        </p:tav>
                                      </p:tavLst>
                                    </p:anim>
                                    <p:animEffect transition="in" filter="fade">
                                      <p:cBhvr>
                                        <p:cTn id="188" dur="3000"/>
                                        <p:tgtEl>
                                          <p:spTgt spid="62">
                                            <p:bg/>
                                          </p:spTgt>
                                        </p:tgtEl>
                                      </p:cBhvr>
                                    </p:animEffect>
                                  </p:childTnLst>
                                  <p:subTnLst>
                                    <p:set>
                                      <p:cBhvr override="childStyle">
                                        <p:cTn dur="1" fill="hold" display="0" masterRel="sameClick" afterEffect="1">
                                          <p:stCondLst>
                                            <p:cond evt="end" delay="0">
                                              <p:tn val="183"/>
                                            </p:cond>
                                          </p:stCondLst>
                                        </p:cTn>
                                        <p:tgtEl>
                                          <p:spTgt spid="62">
                                            <p:bg/>
                                          </p:spTgt>
                                        </p:tgtEl>
                                        <p:attrNameLst>
                                          <p:attrName>style.visibility</p:attrName>
                                        </p:attrNameLst>
                                      </p:cBhvr>
                                      <p:to>
                                        <p:strVal val="hidden"/>
                                      </p:to>
                                    </p:set>
                                    <p:audio>
                                      <p:cMediaNode>
                                        <p:cTn display="0" masterRel="sameClick">
                                          <p:stCondLst>
                                            <p:cond evt="begin" delay="0">
                                              <p:tn val="183"/>
                                            </p:cond>
                                          </p:stCondLst>
                                          <p:endCondLst>
                                            <p:cond evt="onStopAudio" delay="0">
                                              <p:tgtEl>
                                                <p:sldTgt/>
                                              </p:tgtEl>
                                            </p:cond>
                                          </p:endCondLst>
                                        </p:cTn>
                                        <p:tgtEl>
                                          <p:sndTgt r:embed="rId3" name="abar cesta koro.wav"/>
                                        </p:tgtEl>
                                      </p:cMediaNode>
                                    </p:audio>
                                  </p:subTnLst>
                                </p:cTn>
                              </p:par>
                              <p:par>
                                <p:cTn id="189" presetID="31" presetClass="entr" presetSubtype="0" fill="hold" grpId="3" nodeType="withEffect">
                                  <p:stCondLst>
                                    <p:cond delay="0"/>
                                  </p:stCondLst>
                                  <p:childTnLst>
                                    <p:set>
                                      <p:cBhvr>
                                        <p:cTn id="190" dur="1" fill="hold">
                                          <p:stCondLst>
                                            <p:cond delay="0"/>
                                          </p:stCondLst>
                                        </p:cTn>
                                        <p:tgtEl>
                                          <p:spTgt spid="62">
                                            <p:txEl>
                                              <p:pRg st="0" end="0"/>
                                            </p:txEl>
                                          </p:spTgt>
                                        </p:tgtEl>
                                        <p:attrNameLst>
                                          <p:attrName>style.visibility</p:attrName>
                                        </p:attrNameLst>
                                      </p:cBhvr>
                                      <p:to>
                                        <p:strVal val="visible"/>
                                      </p:to>
                                    </p:set>
                                    <p:anim calcmode="lin" valueType="num">
                                      <p:cBhvr>
                                        <p:cTn id="191"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92" dur="3000" fill="hold"/>
                                        <p:tgtEl>
                                          <p:spTgt spid="62">
                                            <p:txEl>
                                              <p:pRg st="0" end="0"/>
                                            </p:txEl>
                                          </p:spTgt>
                                        </p:tgtEl>
                                        <p:attrNameLst>
                                          <p:attrName>ppt_h</p:attrName>
                                        </p:attrNameLst>
                                      </p:cBhvr>
                                      <p:tavLst>
                                        <p:tav tm="0">
                                          <p:val>
                                            <p:fltVal val="0"/>
                                          </p:val>
                                        </p:tav>
                                        <p:tav tm="100000">
                                          <p:val>
                                            <p:strVal val="#ppt_h"/>
                                          </p:val>
                                        </p:tav>
                                      </p:tavLst>
                                    </p:anim>
                                    <p:anim calcmode="lin" valueType="num">
                                      <p:cBhvr>
                                        <p:cTn id="193" dur="3000" fill="hold"/>
                                        <p:tgtEl>
                                          <p:spTgt spid="62">
                                            <p:txEl>
                                              <p:pRg st="0" end="0"/>
                                            </p:txEl>
                                          </p:spTgt>
                                        </p:tgtEl>
                                        <p:attrNameLst>
                                          <p:attrName>style.rotation</p:attrName>
                                        </p:attrNameLst>
                                      </p:cBhvr>
                                      <p:tavLst>
                                        <p:tav tm="0">
                                          <p:val>
                                            <p:fltVal val="90"/>
                                          </p:val>
                                        </p:tav>
                                        <p:tav tm="100000">
                                          <p:val>
                                            <p:fltVal val="0"/>
                                          </p:val>
                                        </p:tav>
                                      </p:tavLst>
                                    </p:anim>
                                    <p:animEffect transition="in" filter="fade">
                                      <p:cBhvr>
                                        <p:cTn id="194" dur="3000"/>
                                        <p:tgtEl>
                                          <p:spTgt spid="62">
                                            <p:txEl>
                                              <p:pRg st="0" end="0"/>
                                            </p:txEl>
                                          </p:spTgt>
                                        </p:tgtEl>
                                      </p:cBhvr>
                                    </p:animEffect>
                                  </p:childTnLst>
                                  <p:subTnLst>
                                    <p:set>
                                      <p:cBhvr override="childStyle">
                                        <p:cTn dur="1" fill="hold" display="0" masterRel="sameClick" afterEffect="1">
                                          <p:stCondLst>
                                            <p:cond evt="end" delay="0">
                                              <p:tn val="189"/>
                                            </p:cond>
                                          </p:stCondLst>
                                        </p:cTn>
                                        <p:tgtEl>
                                          <p:spTgt spid="62">
                                            <p:txEl>
                                              <p:pRg st="0" end="0"/>
                                            </p:txEl>
                                          </p:spTgt>
                                        </p:tgtEl>
                                        <p:attrNameLst>
                                          <p:attrName>style.visibility</p:attrName>
                                        </p:attrNameLst>
                                      </p:cBhvr>
                                      <p:to>
                                        <p:strVal val="hidden"/>
                                      </p:to>
                                    </p:set>
                                    <p:audio>
                                      <p:cMediaNode>
                                        <p:cTn display="0" masterRel="sameClick">
                                          <p:stCondLst>
                                            <p:cond evt="begin" delay="0">
                                              <p:tn val="189"/>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20"/>
                  </p:tgtEl>
                </p:cond>
              </p:nextCondLst>
            </p:seq>
            <p:seq concurrent="1" nextAc="seek">
              <p:cTn id="195" restart="whenNotActive" fill="hold" evtFilter="cancelBubble" nodeType="interactiveSeq">
                <p:stCondLst>
                  <p:cond evt="onClick" delay="0">
                    <p:tgtEl>
                      <p:spTgt spid="18"/>
                    </p:tgtEl>
                  </p:cond>
                </p:stCondLst>
                <p:endSync evt="end" delay="0">
                  <p:rtn val="all"/>
                </p:endSync>
                <p:childTnLst>
                  <p:par>
                    <p:cTn id="196" fill="hold">
                      <p:stCondLst>
                        <p:cond delay="0"/>
                      </p:stCondLst>
                      <p:childTnLst>
                        <p:par>
                          <p:cTn id="197" fill="hold">
                            <p:stCondLst>
                              <p:cond delay="0"/>
                            </p:stCondLst>
                            <p:childTnLst>
                              <p:par>
                                <p:cTn id="198" presetID="16" presetClass="entr" presetSubtype="21" fill="hold" grpId="4" nodeType="clickEffect">
                                  <p:stCondLst>
                                    <p:cond delay="0"/>
                                  </p:stCondLst>
                                  <p:childTnLst>
                                    <p:set>
                                      <p:cBhvr>
                                        <p:cTn id="199" dur="1" fill="hold">
                                          <p:stCondLst>
                                            <p:cond delay="0"/>
                                          </p:stCondLst>
                                        </p:cTn>
                                        <p:tgtEl>
                                          <p:spTgt spid="62">
                                            <p:bg/>
                                          </p:spTgt>
                                        </p:tgtEl>
                                        <p:attrNameLst>
                                          <p:attrName>style.visibility</p:attrName>
                                        </p:attrNameLst>
                                      </p:cBhvr>
                                      <p:to>
                                        <p:strVal val="visible"/>
                                      </p:to>
                                    </p:set>
                                    <p:animEffect transition="in" filter="barn(inVertical)">
                                      <p:cBhvr>
                                        <p:cTn id="200" dur="3000"/>
                                        <p:tgtEl>
                                          <p:spTgt spid="62">
                                            <p:bg/>
                                          </p:spTgt>
                                        </p:tgtEl>
                                      </p:cBhvr>
                                    </p:animEffect>
                                  </p:childTnLst>
                                  <p:subTnLst>
                                    <p:set>
                                      <p:cBhvr override="childStyle">
                                        <p:cTn dur="1" fill="hold" display="0" masterRel="sameClick" afterEffect="1">
                                          <p:stCondLst>
                                            <p:cond evt="end" delay="0">
                                              <p:tn val="198"/>
                                            </p:cond>
                                          </p:stCondLst>
                                        </p:cTn>
                                        <p:tgtEl>
                                          <p:spTgt spid="62">
                                            <p:bg/>
                                          </p:spTgt>
                                        </p:tgtEl>
                                        <p:attrNameLst>
                                          <p:attrName>style.visibility</p:attrName>
                                        </p:attrNameLst>
                                      </p:cBhvr>
                                      <p:to>
                                        <p:strVal val="hidden"/>
                                      </p:to>
                                    </p:set>
                                    <p:audio>
                                      <p:cMediaNode>
                                        <p:cTn display="0" masterRel="sameClick">
                                          <p:stCondLst>
                                            <p:cond evt="begin" delay="0">
                                              <p:tn val="198"/>
                                            </p:cond>
                                          </p:stCondLst>
                                          <p:endCondLst>
                                            <p:cond evt="onStopAudio" delay="0">
                                              <p:tgtEl>
                                                <p:sldTgt/>
                                              </p:tgtEl>
                                            </p:cond>
                                          </p:endCondLst>
                                        </p:cTn>
                                        <p:tgtEl>
                                          <p:sndTgt r:embed="rId3" name="abar cesta koro.wav"/>
                                        </p:tgtEl>
                                      </p:cMediaNode>
                                    </p:audio>
                                  </p:subTnLst>
                                </p:cTn>
                              </p:par>
                              <p:par>
                                <p:cTn id="201" presetID="16" presetClass="entr" presetSubtype="21" fill="hold" grpId="4" nodeType="withEffect">
                                  <p:stCondLst>
                                    <p:cond delay="0"/>
                                  </p:stCondLst>
                                  <p:childTnLst>
                                    <p:set>
                                      <p:cBhvr>
                                        <p:cTn id="202" dur="1" fill="hold">
                                          <p:stCondLst>
                                            <p:cond delay="0"/>
                                          </p:stCondLst>
                                        </p:cTn>
                                        <p:tgtEl>
                                          <p:spTgt spid="62">
                                            <p:txEl>
                                              <p:pRg st="0" end="0"/>
                                            </p:txEl>
                                          </p:spTgt>
                                        </p:tgtEl>
                                        <p:attrNameLst>
                                          <p:attrName>style.visibility</p:attrName>
                                        </p:attrNameLst>
                                      </p:cBhvr>
                                      <p:to>
                                        <p:strVal val="visible"/>
                                      </p:to>
                                    </p:set>
                                    <p:animEffect transition="in" filter="barn(inVertical)">
                                      <p:cBhvr>
                                        <p:cTn id="203" dur="3000"/>
                                        <p:tgtEl>
                                          <p:spTgt spid="62">
                                            <p:txEl>
                                              <p:pRg st="0" end="0"/>
                                            </p:txEl>
                                          </p:spTgt>
                                        </p:tgtEl>
                                      </p:cBhvr>
                                    </p:animEffect>
                                  </p:childTnLst>
                                  <p:subTnLst>
                                    <p:set>
                                      <p:cBhvr override="childStyle">
                                        <p:cTn dur="1" fill="hold" display="0" masterRel="sameClick" afterEffect="1">
                                          <p:stCondLst>
                                            <p:cond evt="end" delay="0">
                                              <p:tn val="201"/>
                                            </p:cond>
                                          </p:stCondLst>
                                        </p:cTn>
                                        <p:tgtEl>
                                          <p:spTgt spid="62">
                                            <p:txEl>
                                              <p:pRg st="0" end="0"/>
                                            </p:txEl>
                                          </p:spTgt>
                                        </p:tgtEl>
                                        <p:attrNameLst>
                                          <p:attrName>style.visibility</p:attrName>
                                        </p:attrNameLst>
                                      </p:cBhvr>
                                      <p:to>
                                        <p:strVal val="hidden"/>
                                      </p:to>
                                    </p:set>
                                    <p:audio>
                                      <p:cMediaNode>
                                        <p:cTn display="0" masterRel="sameClick">
                                          <p:stCondLst>
                                            <p:cond evt="begin" delay="0">
                                              <p:tn val="201"/>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18"/>
                  </p:tgtEl>
                </p:cond>
              </p:nextCondLst>
            </p:seq>
            <p:seq concurrent="1" nextAc="seek">
              <p:cTn id="204" restart="whenNotActive" fill="hold" evtFilter="cancelBubble" nodeType="interactiveSeq">
                <p:stCondLst>
                  <p:cond evt="onClick" delay="0">
                    <p:tgtEl>
                      <p:spTgt spid="19"/>
                    </p:tgtEl>
                  </p:cond>
                </p:stCondLst>
                <p:endSync evt="end" delay="0">
                  <p:rtn val="all"/>
                </p:endSync>
                <p:childTnLst>
                  <p:par>
                    <p:cTn id="205" fill="hold">
                      <p:stCondLst>
                        <p:cond delay="0"/>
                      </p:stCondLst>
                      <p:childTnLst>
                        <p:par>
                          <p:cTn id="206" fill="hold">
                            <p:stCondLst>
                              <p:cond delay="0"/>
                            </p:stCondLst>
                            <p:childTnLst>
                              <p:par>
                                <p:cTn id="207" presetID="53" presetClass="entr" presetSubtype="16" fill="hold" grpId="5" nodeType="clickEffect">
                                  <p:stCondLst>
                                    <p:cond delay="0"/>
                                  </p:stCondLst>
                                  <p:childTnLst>
                                    <p:set>
                                      <p:cBhvr>
                                        <p:cTn id="208" dur="1" fill="hold">
                                          <p:stCondLst>
                                            <p:cond delay="0"/>
                                          </p:stCondLst>
                                        </p:cTn>
                                        <p:tgtEl>
                                          <p:spTgt spid="62">
                                            <p:bg/>
                                          </p:spTgt>
                                        </p:tgtEl>
                                        <p:attrNameLst>
                                          <p:attrName>style.visibility</p:attrName>
                                        </p:attrNameLst>
                                      </p:cBhvr>
                                      <p:to>
                                        <p:strVal val="visible"/>
                                      </p:to>
                                    </p:set>
                                    <p:anim calcmode="lin" valueType="num">
                                      <p:cBhvr>
                                        <p:cTn id="209" dur="3000" fill="hold"/>
                                        <p:tgtEl>
                                          <p:spTgt spid="62">
                                            <p:bg/>
                                          </p:spTgt>
                                        </p:tgtEl>
                                        <p:attrNameLst>
                                          <p:attrName>ppt_w</p:attrName>
                                        </p:attrNameLst>
                                      </p:cBhvr>
                                      <p:tavLst>
                                        <p:tav tm="0">
                                          <p:val>
                                            <p:fltVal val="0"/>
                                          </p:val>
                                        </p:tav>
                                        <p:tav tm="100000">
                                          <p:val>
                                            <p:strVal val="#ppt_w"/>
                                          </p:val>
                                        </p:tav>
                                      </p:tavLst>
                                    </p:anim>
                                    <p:anim calcmode="lin" valueType="num">
                                      <p:cBhvr>
                                        <p:cTn id="210" dur="3000" fill="hold"/>
                                        <p:tgtEl>
                                          <p:spTgt spid="62">
                                            <p:bg/>
                                          </p:spTgt>
                                        </p:tgtEl>
                                        <p:attrNameLst>
                                          <p:attrName>ppt_h</p:attrName>
                                        </p:attrNameLst>
                                      </p:cBhvr>
                                      <p:tavLst>
                                        <p:tav tm="0">
                                          <p:val>
                                            <p:fltVal val="0"/>
                                          </p:val>
                                        </p:tav>
                                        <p:tav tm="100000">
                                          <p:val>
                                            <p:strVal val="#ppt_h"/>
                                          </p:val>
                                        </p:tav>
                                      </p:tavLst>
                                    </p:anim>
                                    <p:animEffect transition="in" filter="fade">
                                      <p:cBhvr>
                                        <p:cTn id="211" dur="3000"/>
                                        <p:tgtEl>
                                          <p:spTgt spid="62">
                                            <p:bg/>
                                          </p:spTgt>
                                        </p:tgtEl>
                                      </p:cBhvr>
                                    </p:animEffect>
                                  </p:childTnLst>
                                  <p:subTnLst>
                                    <p:set>
                                      <p:cBhvr override="childStyle">
                                        <p:cTn dur="1" fill="hold" display="0" masterRel="sameClick" afterEffect="1">
                                          <p:stCondLst>
                                            <p:cond evt="end" delay="0">
                                              <p:tn val="207"/>
                                            </p:cond>
                                          </p:stCondLst>
                                        </p:cTn>
                                        <p:tgtEl>
                                          <p:spTgt spid="62">
                                            <p:bg/>
                                          </p:spTgt>
                                        </p:tgtEl>
                                        <p:attrNameLst>
                                          <p:attrName>style.visibility</p:attrName>
                                        </p:attrNameLst>
                                      </p:cBhvr>
                                      <p:to>
                                        <p:strVal val="hidden"/>
                                      </p:to>
                                    </p:set>
                                    <p:audio>
                                      <p:cMediaNode>
                                        <p:cTn display="0" masterRel="sameClick">
                                          <p:stCondLst>
                                            <p:cond evt="begin" delay="0">
                                              <p:tn val="207"/>
                                            </p:cond>
                                          </p:stCondLst>
                                          <p:endCondLst>
                                            <p:cond evt="onStopAudio" delay="0">
                                              <p:tgtEl>
                                                <p:sldTgt/>
                                              </p:tgtEl>
                                            </p:cond>
                                          </p:endCondLst>
                                        </p:cTn>
                                        <p:tgtEl>
                                          <p:sndTgt r:embed="rId3" name="abar cesta koro.wav"/>
                                        </p:tgtEl>
                                      </p:cMediaNode>
                                    </p:audio>
                                  </p:subTnLst>
                                </p:cTn>
                              </p:par>
                              <p:par>
                                <p:cTn id="212" presetID="53" presetClass="entr" presetSubtype="16" fill="hold" grpId="5" nodeType="withEffect">
                                  <p:stCondLst>
                                    <p:cond delay="0"/>
                                  </p:stCondLst>
                                  <p:childTnLst>
                                    <p:set>
                                      <p:cBhvr>
                                        <p:cTn id="213" dur="1" fill="hold">
                                          <p:stCondLst>
                                            <p:cond delay="0"/>
                                          </p:stCondLst>
                                        </p:cTn>
                                        <p:tgtEl>
                                          <p:spTgt spid="62">
                                            <p:txEl>
                                              <p:pRg st="0" end="0"/>
                                            </p:txEl>
                                          </p:spTgt>
                                        </p:tgtEl>
                                        <p:attrNameLst>
                                          <p:attrName>style.visibility</p:attrName>
                                        </p:attrNameLst>
                                      </p:cBhvr>
                                      <p:to>
                                        <p:strVal val="visible"/>
                                      </p:to>
                                    </p:set>
                                    <p:anim calcmode="lin" valueType="num">
                                      <p:cBhvr>
                                        <p:cTn id="214"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215"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216" dur="3000"/>
                                        <p:tgtEl>
                                          <p:spTgt spid="62">
                                            <p:txEl>
                                              <p:pRg st="0" end="0"/>
                                            </p:txEl>
                                          </p:spTgt>
                                        </p:tgtEl>
                                      </p:cBhvr>
                                    </p:animEffect>
                                  </p:childTnLst>
                                  <p:subTnLst>
                                    <p:set>
                                      <p:cBhvr override="childStyle">
                                        <p:cTn dur="1" fill="hold" display="0" masterRel="sameClick" afterEffect="1">
                                          <p:stCondLst>
                                            <p:cond evt="end" delay="0">
                                              <p:tn val="212"/>
                                            </p:cond>
                                          </p:stCondLst>
                                        </p:cTn>
                                        <p:tgtEl>
                                          <p:spTgt spid="62">
                                            <p:txEl>
                                              <p:pRg st="0" end="0"/>
                                            </p:txEl>
                                          </p:spTgt>
                                        </p:tgtEl>
                                        <p:attrNameLst>
                                          <p:attrName>style.visibility</p:attrName>
                                        </p:attrNameLst>
                                      </p:cBhvr>
                                      <p:to>
                                        <p:strVal val="hidden"/>
                                      </p:to>
                                    </p:set>
                                    <p:audio>
                                      <p:cMediaNode>
                                        <p:cTn display="0" masterRel="sameClick">
                                          <p:stCondLst>
                                            <p:cond evt="begin" delay="0">
                                              <p:tn val="212"/>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19"/>
                  </p:tgtEl>
                </p:cond>
              </p:nextCondLst>
            </p:seq>
            <p:seq concurrent="1" nextAc="seek">
              <p:cTn id="217" restart="whenNotActive" fill="hold" evtFilter="cancelBubble" nodeType="interactiveSeq">
                <p:stCondLst>
                  <p:cond evt="onClick" delay="0">
                    <p:tgtEl>
                      <p:spTgt spid="25"/>
                    </p:tgtEl>
                  </p:cond>
                </p:stCondLst>
                <p:endSync evt="end" delay="0">
                  <p:rtn val="all"/>
                </p:endSync>
                <p:childTnLst>
                  <p:par>
                    <p:cTn id="218" fill="hold">
                      <p:stCondLst>
                        <p:cond delay="0"/>
                      </p:stCondLst>
                      <p:childTnLst>
                        <p:par>
                          <p:cTn id="219" fill="hold">
                            <p:stCondLst>
                              <p:cond delay="0"/>
                            </p:stCondLst>
                            <p:childTnLst>
                              <p:par>
                                <p:cTn id="220" presetID="31" presetClass="entr" presetSubtype="0" fill="hold" grpId="1" nodeType="clickEffect">
                                  <p:stCondLst>
                                    <p:cond delay="0"/>
                                  </p:stCondLst>
                                  <p:childTnLst>
                                    <p:set>
                                      <p:cBhvr>
                                        <p:cTn id="221" dur="1" fill="hold">
                                          <p:stCondLst>
                                            <p:cond delay="0"/>
                                          </p:stCondLst>
                                        </p:cTn>
                                        <p:tgtEl>
                                          <p:spTgt spid="72">
                                            <p:bg/>
                                          </p:spTgt>
                                        </p:tgtEl>
                                        <p:attrNameLst>
                                          <p:attrName>style.visibility</p:attrName>
                                        </p:attrNameLst>
                                      </p:cBhvr>
                                      <p:to>
                                        <p:strVal val="visible"/>
                                      </p:to>
                                    </p:set>
                                    <p:anim calcmode="lin" valueType="num">
                                      <p:cBhvr>
                                        <p:cTn id="222" dur="5000" fill="hold"/>
                                        <p:tgtEl>
                                          <p:spTgt spid="72">
                                            <p:bg/>
                                          </p:spTgt>
                                        </p:tgtEl>
                                        <p:attrNameLst>
                                          <p:attrName>ppt_w</p:attrName>
                                        </p:attrNameLst>
                                      </p:cBhvr>
                                      <p:tavLst>
                                        <p:tav tm="0">
                                          <p:val>
                                            <p:fltVal val="0"/>
                                          </p:val>
                                        </p:tav>
                                        <p:tav tm="100000">
                                          <p:val>
                                            <p:strVal val="#ppt_w"/>
                                          </p:val>
                                        </p:tav>
                                      </p:tavLst>
                                    </p:anim>
                                    <p:anim calcmode="lin" valueType="num">
                                      <p:cBhvr>
                                        <p:cTn id="223" dur="5000" fill="hold"/>
                                        <p:tgtEl>
                                          <p:spTgt spid="72">
                                            <p:bg/>
                                          </p:spTgt>
                                        </p:tgtEl>
                                        <p:attrNameLst>
                                          <p:attrName>ppt_h</p:attrName>
                                        </p:attrNameLst>
                                      </p:cBhvr>
                                      <p:tavLst>
                                        <p:tav tm="0">
                                          <p:val>
                                            <p:fltVal val="0"/>
                                          </p:val>
                                        </p:tav>
                                        <p:tav tm="100000">
                                          <p:val>
                                            <p:strVal val="#ppt_h"/>
                                          </p:val>
                                        </p:tav>
                                      </p:tavLst>
                                    </p:anim>
                                    <p:anim calcmode="lin" valueType="num">
                                      <p:cBhvr>
                                        <p:cTn id="224" dur="5000" fill="hold"/>
                                        <p:tgtEl>
                                          <p:spTgt spid="72">
                                            <p:bg/>
                                          </p:spTgt>
                                        </p:tgtEl>
                                        <p:attrNameLst>
                                          <p:attrName>style.rotation</p:attrName>
                                        </p:attrNameLst>
                                      </p:cBhvr>
                                      <p:tavLst>
                                        <p:tav tm="0">
                                          <p:val>
                                            <p:fltVal val="90"/>
                                          </p:val>
                                        </p:tav>
                                        <p:tav tm="100000">
                                          <p:val>
                                            <p:fltVal val="0"/>
                                          </p:val>
                                        </p:tav>
                                      </p:tavLst>
                                    </p:anim>
                                    <p:animEffect transition="in" filter="fade">
                                      <p:cBhvr>
                                        <p:cTn id="225" dur="5000"/>
                                        <p:tgtEl>
                                          <p:spTgt spid="72">
                                            <p:bg/>
                                          </p:spTgt>
                                        </p:tgtEl>
                                      </p:cBhvr>
                                    </p:animEffect>
                                  </p:childTnLst>
                                  <p:subTnLst>
                                    <p:set>
                                      <p:cBhvr override="childStyle">
                                        <p:cTn dur="1" fill="hold" display="0" masterRel="sameClick" afterEffect="1">
                                          <p:stCondLst>
                                            <p:cond evt="end" delay="0">
                                              <p:tn val="220"/>
                                            </p:cond>
                                          </p:stCondLst>
                                        </p:cTn>
                                        <p:tgtEl>
                                          <p:spTgt spid="72">
                                            <p:bg/>
                                          </p:spTgt>
                                        </p:tgtEl>
                                        <p:attrNameLst>
                                          <p:attrName>style.visibility</p:attrName>
                                        </p:attrNameLst>
                                      </p:cBhvr>
                                      <p:to>
                                        <p:strVal val="hidden"/>
                                      </p:to>
                                    </p:set>
                                    <p:audio>
                                      <p:cMediaNode>
                                        <p:cTn display="0" masterRel="sameClick">
                                          <p:stCondLst>
                                            <p:cond evt="begin" delay="0">
                                              <p:tn val="220"/>
                                            </p:cond>
                                          </p:stCondLst>
                                          <p:endCondLst>
                                            <p:cond evt="onStopAudio" delay="0">
                                              <p:tgtEl>
                                                <p:sldTgt/>
                                              </p:tgtEl>
                                            </p:cond>
                                          </p:endCondLst>
                                        </p:cTn>
                                        <p:tgtEl>
                                          <p:sndTgt r:embed="rId4" name="uttor sothik hoyece.wav"/>
                                        </p:tgtEl>
                                      </p:cMediaNode>
                                    </p:audio>
                                  </p:subTnLst>
                                </p:cTn>
                              </p:par>
                              <p:par>
                                <p:cTn id="226" presetID="31" presetClass="entr" presetSubtype="0" fill="hold" grpId="1" nodeType="withEffect">
                                  <p:stCondLst>
                                    <p:cond delay="0"/>
                                  </p:stCondLst>
                                  <p:childTnLst>
                                    <p:set>
                                      <p:cBhvr>
                                        <p:cTn id="227" dur="1" fill="hold">
                                          <p:stCondLst>
                                            <p:cond delay="0"/>
                                          </p:stCondLst>
                                        </p:cTn>
                                        <p:tgtEl>
                                          <p:spTgt spid="72">
                                            <p:txEl>
                                              <p:pRg st="0" end="0"/>
                                            </p:txEl>
                                          </p:spTgt>
                                        </p:tgtEl>
                                        <p:attrNameLst>
                                          <p:attrName>style.visibility</p:attrName>
                                        </p:attrNameLst>
                                      </p:cBhvr>
                                      <p:to>
                                        <p:strVal val="visible"/>
                                      </p:to>
                                    </p:set>
                                    <p:anim calcmode="lin" valueType="num">
                                      <p:cBhvr>
                                        <p:cTn id="228" dur="50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229" dur="5000" fill="hold"/>
                                        <p:tgtEl>
                                          <p:spTgt spid="72">
                                            <p:txEl>
                                              <p:pRg st="0" end="0"/>
                                            </p:txEl>
                                          </p:spTgt>
                                        </p:tgtEl>
                                        <p:attrNameLst>
                                          <p:attrName>ppt_h</p:attrName>
                                        </p:attrNameLst>
                                      </p:cBhvr>
                                      <p:tavLst>
                                        <p:tav tm="0">
                                          <p:val>
                                            <p:fltVal val="0"/>
                                          </p:val>
                                        </p:tav>
                                        <p:tav tm="100000">
                                          <p:val>
                                            <p:strVal val="#ppt_h"/>
                                          </p:val>
                                        </p:tav>
                                      </p:tavLst>
                                    </p:anim>
                                    <p:anim calcmode="lin" valueType="num">
                                      <p:cBhvr>
                                        <p:cTn id="230" dur="5000" fill="hold"/>
                                        <p:tgtEl>
                                          <p:spTgt spid="72">
                                            <p:txEl>
                                              <p:pRg st="0" end="0"/>
                                            </p:txEl>
                                          </p:spTgt>
                                        </p:tgtEl>
                                        <p:attrNameLst>
                                          <p:attrName>style.rotation</p:attrName>
                                        </p:attrNameLst>
                                      </p:cBhvr>
                                      <p:tavLst>
                                        <p:tav tm="0">
                                          <p:val>
                                            <p:fltVal val="90"/>
                                          </p:val>
                                        </p:tav>
                                        <p:tav tm="100000">
                                          <p:val>
                                            <p:fltVal val="0"/>
                                          </p:val>
                                        </p:tav>
                                      </p:tavLst>
                                    </p:anim>
                                    <p:animEffect transition="in" filter="fade">
                                      <p:cBhvr>
                                        <p:cTn id="231" dur="5000"/>
                                        <p:tgtEl>
                                          <p:spTgt spid="72">
                                            <p:txEl>
                                              <p:pRg st="0" end="0"/>
                                            </p:txEl>
                                          </p:spTgt>
                                        </p:tgtEl>
                                      </p:cBhvr>
                                    </p:animEffect>
                                  </p:childTnLst>
                                  <p:subTnLst>
                                    <p:set>
                                      <p:cBhvr override="childStyle">
                                        <p:cTn dur="1" fill="hold" display="0" masterRel="sameClick" afterEffect="1">
                                          <p:stCondLst>
                                            <p:cond evt="end" delay="0">
                                              <p:tn val="226"/>
                                            </p:cond>
                                          </p:stCondLst>
                                        </p:cTn>
                                        <p:tgtEl>
                                          <p:spTgt spid="72">
                                            <p:txEl>
                                              <p:pRg st="0" end="0"/>
                                            </p:txEl>
                                          </p:spTgt>
                                        </p:tgtEl>
                                        <p:attrNameLst>
                                          <p:attrName>style.visibility</p:attrName>
                                        </p:attrNameLst>
                                      </p:cBhvr>
                                      <p:to>
                                        <p:strVal val="hidden"/>
                                      </p:to>
                                    </p:set>
                                    <p:audio>
                                      <p:cMediaNode>
                                        <p:cTn display="0" masterRel="sameClick">
                                          <p:stCondLst>
                                            <p:cond evt="begin" delay="0">
                                              <p:tn val="226"/>
                                            </p:cond>
                                          </p:stCondLst>
                                          <p:endCondLst>
                                            <p:cond evt="onStopAudio" delay="0">
                                              <p:tgtEl>
                                                <p:sldTgt/>
                                              </p:tgtEl>
                                            </p:cond>
                                          </p:endCondLst>
                                        </p:cTn>
                                        <p:tgtEl>
                                          <p:sndTgt r:embed="rId4" name="uttor sothik hoyece.wav"/>
                                        </p:tgtEl>
                                      </p:cMediaNode>
                                    </p:audio>
                                  </p:subTnLst>
                                </p:cTn>
                              </p:par>
                            </p:childTnLst>
                          </p:cTn>
                        </p:par>
                      </p:childTnLst>
                    </p:cTn>
                  </p:par>
                </p:childTnLst>
              </p:cTn>
              <p:nextCondLst>
                <p:cond evt="onClick" delay="0">
                  <p:tgtEl>
                    <p:spTgt spid="25"/>
                  </p:tgtEl>
                </p:cond>
              </p:nextCondLst>
            </p:seq>
          </p:childTnLst>
        </p:cTn>
      </p:par>
    </p:tnLst>
    <p:bldLst>
      <p:bldP spid="46" grpId="0" build="allAtOnce"/>
      <p:bldP spid="67" grpId="0" build="allAtOnce" animBg="1"/>
      <p:bldP spid="68" grpId="0" build="allAtOnce" animBg="1"/>
      <p:bldP spid="69" grpId="0" build="allAtOnce" animBg="1"/>
      <p:bldP spid="70" grpId="0" build="allAtOnce" animBg="1"/>
      <p:bldP spid="72" grpId="0" build="allAtOnce" animBg="1"/>
      <p:bldP spid="72" grpId="1" build="allAtOnce" animBg="1"/>
      <p:bldP spid="22" grpId="0" build="allAtOnce"/>
      <p:bldP spid="24" grpId="0" build="allAtOnce"/>
      <p:bldP spid="62" grpId="0" build="allAtOnce" animBg="1"/>
      <p:bldP spid="62" grpId="1" build="allAtOnce" animBg="1"/>
      <p:bldP spid="62" grpId="2" build="allAtOnce" animBg="1"/>
      <p:bldP spid="62" grpId="3" build="allAtOnce" animBg="1"/>
      <p:bldP spid="62" grpId="4" build="allAtOnce" animBg="1"/>
      <p:bldP spid="62" grpId="5" build="allAtOnce" animBg="1"/>
      <p:bldP spid="17" grpId="0" build="allAtOnce"/>
      <p:bldP spid="18" grpId="0" build="allAtOnce" animBg="1"/>
      <p:bldP spid="19" grpId="0" build="allAtOnce" animBg="1"/>
      <p:bldP spid="20" grpId="0" build="allAtOnce" animBg="1"/>
      <p:bldP spid="25" grpId="0" build="allAtOnce" animBg="1"/>
      <p:bldP spid="26" grpId="0" build="allAtOnce"/>
      <p:bldP spid="21" grpId="0" build="allAtOnce"/>
      <p:bldP spid="2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554714" y="339366"/>
            <a:ext cx="4524762" cy="1569660"/>
          </a:xfrm>
          <a:prstGeom prst="rect">
            <a:avLst/>
          </a:prstGeom>
          <a:solidFill>
            <a:schemeClr val="accent4">
              <a:lumMod val="20000"/>
              <a:lumOff val="80000"/>
              <a:alpha val="3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9600" b="1" u="sng" dirty="0" smtClean="0">
                <a:ln w="0"/>
                <a:latin typeface="NikoshBAN" panose="02000000000000000000" pitchFamily="2" charset="0"/>
                <a:cs typeface="NikoshBAN" panose="02000000000000000000" pitchFamily="2" charset="0"/>
              </a:rPr>
              <a:t>বাড়ির</a:t>
            </a:r>
            <a:r>
              <a:rPr lang="bn-IN" sz="9600" b="1" u="sng" dirty="0" smtClean="0">
                <a:ln w="0"/>
                <a:latin typeface="NikoshBAN" panose="02000000000000000000" pitchFamily="2" charset="0"/>
                <a:cs typeface="NikoshBAN" panose="02000000000000000000" pitchFamily="2" charset="0"/>
              </a:rPr>
              <a:t> কাজ</a:t>
            </a:r>
            <a:endParaRPr lang="en-US" sz="9600" b="1" u="sng" dirty="0">
              <a:ln w="0"/>
              <a:latin typeface="NikoshBAN" panose="02000000000000000000" pitchFamily="2" charset="0"/>
              <a:cs typeface="NikoshBAN" panose="02000000000000000000" pitchFamily="2" charset="0"/>
            </a:endParaRPr>
          </a:p>
        </p:txBody>
      </p:sp>
      <p:sp>
        <p:nvSpPr>
          <p:cNvPr id="2" name="TextBox 1"/>
          <p:cNvSpPr txBox="1"/>
          <p:nvPr/>
        </p:nvSpPr>
        <p:spPr>
          <a:xfrm>
            <a:off x="1504296" y="3493350"/>
            <a:ext cx="8625595" cy="175432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সংস্কৃত ভাষার উদ্ভব কিভাবে </a:t>
            </a:r>
            <a:r>
              <a:rPr lang="bn-BD" sz="5400" dirty="0" smtClean="0">
                <a:latin typeface="NikoshBAN" panose="02000000000000000000" pitchFamily="2" charset="0"/>
                <a:cs typeface="NikoshBAN" panose="02000000000000000000" pitchFamily="2" charset="0"/>
              </a:rPr>
              <a:t>হয়েছিল</a:t>
            </a:r>
            <a:r>
              <a:rPr lang="en-US" sz="5400" dirty="0" smtClean="0">
                <a:latin typeface="NikoshBAN" panose="02000000000000000000" pitchFamily="2" charset="0"/>
                <a:cs typeface="NikoshBAN" panose="02000000000000000000" pitchFamily="2" charset="0"/>
              </a:rPr>
              <a:t>-</a:t>
            </a:r>
            <a:r>
              <a:rPr lang="bn-BD" sz="5400" dirty="0" smtClean="0">
                <a:latin typeface="NikoshBAN" panose="02000000000000000000" pitchFamily="2" charset="0"/>
                <a:cs typeface="NikoshBAN" panose="02000000000000000000" pitchFamily="2" charset="0"/>
              </a:rPr>
              <a:t> ব্যাখ্যা </a:t>
            </a:r>
            <a:r>
              <a:rPr lang="bn-BD" sz="5400" dirty="0" smtClean="0">
                <a:latin typeface="NikoshBAN" panose="02000000000000000000" pitchFamily="2" charset="0"/>
                <a:cs typeface="NikoshBAN" panose="02000000000000000000" pitchFamily="2" charset="0"/>
              </a:rPr>
              <a:t>কর। </a:t>
            </a:r>
            <a:endParaRPr lang="bn-IN" sz="54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384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38200" y="141106"/>
            <a:ext cx="10515600" cy="6580369"/>
          </a:xfrm>
          <a:prstGeom prst="ellipse">
            <a:avLst/>
          </a:prstGeom>
          <a:ln>
            <a:noFill/>
          </a:ln>
          <a:effectLst>
            <a:softEdge rad="112500"/>
          </a:effectLst>
        </p:spPr>
      </p:pic>
      <p:sp>
        <p:nvSpPr>
          <p:cNvPr id="2" name="Date Placeholder 1"/>
          <p:cNvSpPr>
            <a:spLocks noGrp="1"/>
          </p:cNvSpPr>
          <p:nvPr>
            <p:ph type="dt" sz="half" idx="10"/>
          </p:nvPr>
        </p:nvSpPr>
        <p:spPr/>
        <p:txBody>
          <a:bodyPr/>
          <a:lstStyle/>
          <a:p>
            <a:fld id="{91C4D136-961B-43B0-A6BB-0CAD2687E120}" type="datetime2">
              <a:rPr lang="en-US" smtClean="0"/>
              <a:t>Sunday, August 07,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19</a:t>
            </a:fld>
            <a:endParaRPr lang="en-US"/>
          </a:p>
        </p:txBody>
      </p:sp>
      <p:sp>
        <p:nvSpPr>
          <p:cNvPr id="7" name="TextBox 6"/>
          <p:cNvSpPr txBox="1"/>
          <p:nvPr/>
        </p:nvSpPr>
        <p:spPr>
          <a:xfrm>
            <a:off x="1696032" y="1670625"/>
            <a:ext cx="9657768" cy="4339650"/>
          </a:xfrm>
          <a:prstGeom prst="rect">
            <a:avLst/>
          </a:prstGeom>
          <a:noFill/>
        </p:spPr>
        <p:txBody>
          <a:bodyPr wrap="square" rtlCol="0">
            <a:spAutoFit/>
          </a:bodyPr>
          <a:lstStyle/>
          <a:p>
            <a:r>
              <a:rPr lang="bn-BD" sz="13800" b="1" dirty="0" smtClean="0">
                <a:ln w="38100">
                  <a:solidFill>
                    <a:srgbClr val="00B05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38100">
                  <a:solidFill>
                    <a:srgbClr val="00B05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38100">
                  <a:solidFill>
                    <a:srgbClr val="00B05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IN" sz="13800" b="1" dirty="0" smtClean="0">
                <a:ln w="38100">
                  <a:solidFill>
                    <a:srgbClr val="00B05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 </a:t>
            </a:r>
            <a:r>
              <a:rPr lang="bn-BD" sz="13800" b="1" dirty="0" smtClean="0">
                <a:ln w="38100">
                  <a:solidFill>
                    <a:srgbClr val="00B05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13800" b="1" dirty="0">
              <a:ln w="38100">
                <a:solidFill>
                  <a:srgbClr val="00B05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206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23" presetClass="entr" presetSubtype="16" repeatCount="indefinite"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3000" fill="hold"/>
                                        <p:tgtEl>
                                          <p:spTgt spid="7"/>
                                        </p:tgtEl>
                                        <p:attrNameLst>
                                          <p:attrName>ppt_w</p:attrName>
                                        </p:attrNameLst>
                                      </p:cBhvr>
                                      <p:tavLst>
                                        <p:tav tm="0">
                                          <p:val>
                                            <p:fltVal val="0"/>
                                          </p:val>
                                        </p:tav>
                                        <p:tav tm="100000">
                                          <p:val>
                                            <p:strVal val="#ppt_w"/>
                                          </p:val>
                                        </p:tav>
                                      </p:tavLst>
                                    </p:anim>
                                    <p:anim calcmode="lin" valueType="num">
                                      <p:cBhvr>
                                        <p:cTn id="11" dur="3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36" y="327546"/>
            <a:ext cx="11327728" cy="6202908"/>
          </a:xfrm>
          <a:prstGeom prst="round2DiagRect">
            <a:avLst>
              <a:gd name="adj1" fmla="val 16667"/>
              <a:gd name="adj2" fmla="val 22222"/>
            </a:avLst>
          </a:prstGeom>
        </p:spPr>
      </p:pic>
      <p:sp>
        <p:nvSpPr>
          <p:cNvPr id="2" name="Date Placeholder 1"/>
          <p:cNvSpPr>
            <a:spLocks noGrp="1"/>
          </p:cNvSpPr>
          <p:nvPr>
            <p:ph type="dt" sz="half" idx="10"/>
          </p:nvPr>
        </p:nvSpPr>
        <p:spPr/>
        <p:txBody>
          <a:bodyPr/>
          <a:lstStyle/>
          <a:p>
            <a:fld id="{91C4D136-961B-43B0-A6BB-0CAD2687E120}" type="datetime2">
              <a:rPr lang="en-US" smtClean="0"/>
              <a:t>Sunday, August 07,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2</a:t>
            </a:fld>
            <a:endParaRPr lang="en-US"/>
          </a:p>
        </p:txBody>
      </p:sp>
      <p:sp>
        <p:nvSpPr>
          <p:cNvPr id="7" name="TextBox 6"/>
          <p:cNvSpPr txBox="1"/>
          <p:nvPr/>
        </p:nvSpPr>
        <p:spPr>
          <a:xfrm>
            <a:off x="1504963" y="1259175"/>
            <a:ext cx="9167586" cy="4339650"/>
          </a:xfrm>
          <a:prstGeom prst="rect">
            <a:avLst/>
          </a:prstGeom>
          <a:noFill/>
        </p:spPr>
        <p:txBody>
          <a:bodyPr wrap="square" rtlCol="0">
            <a:spAutoFit/>
          </a:bodyPr>
          <a:lstStyle/>
          <a:p>
            <a:r>
              <a:rPr lang="bn-BD"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 </a:t>
            </a:r>
            <a:endParaRPr lang="en-US" sz="13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976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endCondLst>
                                    <p:cond evt="onNext" delay="0">
                                      <p:tgtEl>
                                        <p:sldTgt/>
                                      </p:tgtEl>
                                    </p:cond>
                                  </p:end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7"/>
                                        </p:tgtEl>
                                        <p:attrNameLst>
                                          <p:attrName>ppt_y</p:attrName>
                                        </p:attrNameLst>
                                      </p:cBhvr>
                                      <p:tavLst>
                                        <p:tav tm="0">
                                          <p:val>
                                            <p:strVal val="#ppt_y"/>
                                          </p:val>
                                        </p:tav>
                                        <p:tav tm="100000">
                                          <p:val>
                                            <p:strVal val="#ppt_y"/>
                                          </p:val>
                                        </p:tav>
                                      </p:tavLst>
                                    </p:anim>
                                    <p:anim calcmode="lin" valueType="num">
                                      <p:cBhvr>
                                        <p:cTn id="9" dur="3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13D3D2-717D-48E6-80FB-93B43227CCF1}" type="slidenum">
              <a:rPr lang="en-US" smtClean="0"/>
              <a:pPr/>
              <a:t>20</a:t>
            </a:fld>
            <a:endParaRPr lang="en-US" dirty="0"/>
          </a:p>
        </p:txBody>
      </p:sp>
      <p:sp>
        <p:nvSpPr>
          <p:cNvPr id="4" name="Rectangle 3"/>
          <p:cNvSpPr/>
          <p:nvPr/>
        </p:nvSpPr>
        <p:spPr>
          <a:xfrm>
            <a:off x="1828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শিক্ষামন্ত্রণালয়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মাউশি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এটুআই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সংশ্লিষ্ট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কর্মকর্তাবৃন্দ</a:t>
            </a:r>
            <a:r>
              <a:rPr lang="en-US" sz="2800" dirty="0">
                <a:solidFill>
                  <a:schemeClr val="tx1"/>
                </a:solidFill>
                <a:latin typeface="NikoshBAN" panose="02000000000000000000" pitchFamily="2" charset="0"/>
                <a:cs typeface="NikoshBAN" panose="02000000000000000000" pitchFamily="2" charset="0"/>
              </a:rPr>
              <a:t> </a:t>
            </a:r>
          </a:p>
        </p:txBody>
      </p:sp>
      <p:sp>
        <p:nvSpPr>
          <p:cNvPr id="6" name="Rectangle 5"/>
          <p:cNvSpPr/>
          <p:nvPr/>
        </p:nvSpPr>
        <p:spPr>
          <a:xfrm>
            <a:off x="1828799" y="2743200"/>
            <a:ext cx="8843749" cy="36131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সম্পাদক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হিসেবে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যাঁদের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নির্দেশনা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পরামর্শ</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তত্ত্বাবধানে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মডেল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সমৃদ্ধ</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মো: </a:t>
            </a:r>
            <a:r>
              <a:rPr lang="bn-BD" sz="2800" dirty="0">
                <a:solidFill>
                  <a:schemeClr val="tx1"/>
                </a:solidFill>
                <a:latin typeface="NikoshBAN" panose="02000000000000000000" pitchFamily="2" charset="0"/>
                <a:cs typeface="NikoshBAN" panose="02000000000000000000" pitchFamily="2" charset="0"/>
              </a:rPr>
              <a:t>ফেরদৌস</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a:t>
            </a:r>
            <a:r>
              <a:rPr lang="bn-BD" sz="2800" dirty="0" smtClean="0">
                <a:solidFill>
                  <a:schemeClr val="tx1"/>
                </a:solidFill>
                <a:latin typeface="NikoshBAN" panose="02000000000000000000" pitchFamily="2" charset="0"/>
                <a:cs typeface="NikoshBAN" panose="02000000000000000000" pitchFamily="2" charset="0"/>
              </a:rPr>
              <a:t>সে</a:t>
            </a:r>
            <a:r>
              <a:rPr lang="en-US" sz="2800" dirty="0" smtClean="0">
                <a:solidFill>
                  <a:schemeClr val="tx1"/>
                </a:solidFill>
                <a:latin typeface="NikoshBAN" panose="02000000000000000000" pitchFamily="2" charset="0"/>
                <a:cs typeface="NikoshBAN" panose="02000000000000000000" pitchFamily="2" charset="0"/>
              </a:rPr>
              <a:t>ন,</a:t>
            </a:r>
            <a:r>
              <a:rPr lang="bn-BD" sz="2800" dirty="0" smtClean="0">
                <a:solidFill>
                  <a:schemeClr val="tx1"/>
                </a:solidFill>
                <a:latin typeface="NikoshBAN" panose="02000000000000000000" pitchFamily="2" charset="0"/>
                <a:cs typeface="NikoshBAN" panose="02000000000000000000" pitchFamily="2" charset="0"/>
              </a:rPr>
              <a:t> সহযোগী অধ্যাপক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টিটিসি</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খুলনা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নিগার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সুলতানা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সহকারী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বাংলা, ফেনী </a:t>
            </a:r>
            <a:r>
              <a:rPr lang="bn-BD" sz="2800" dirty="0" smtClean="0">
                <a:solidFill>
                  <a:schemeClr val="tx1"/>
                </a:solidFill>
                <a:latin typeface="NikoshBAN" panose="02000000000000000000" pitchFamily="2" charset="0"/>
                <a:cs typeface="NikoshBAN" panose="02000000000000000000" pitchFamily="2" charset="0"/>
              </a:rPr>
              <a:t>সরকারি কলেজ</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a:t>
            </a:r>
            <a:r>
              <a:rPr lang="en-US" sz="2800" dirty="0" err="1">
                <a:solidFill>
                  <a:schemeClr val="tx1"/>
                </a:solidFill>
                <a:latin typeface="NikoshBAN" panose="02000000000000000000" pitchFamily="2" charset="0"/>
                <a:cs typeface="NikoshBAN" panose="02000000000000000000" pitchFamily="2" charset="0"/>
              </a:rPr>
              <a:t>ফেনী</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জেস</a:t>
            </a:r>
            <a:r>
              <a:rPr lang="bn-BD" sz="2800" dirty="0" smtClean="0">
                <a:solidFill>
                  <a:schemeClr val="tx1"/>
                </a:solidFill>
                <a:latin typeface="NikoshBAN" panose="02000000000000000000" pitchFamily="2" charset="0"/>
                <a:cs typeface="NikoshBAN" panose="02000000000000000000" pitchFamily="2" charset="0"/>
              </a:rPr>
              <a:t>মী</a:t>
            </a:r>
            <a:r>
              <a:rPr lang="en-US" sz="2800" dirty="0" smtClean="0">
                <a:solidFill>
                  <a:schemeClr val="tx1"/>
                </a:solidFill>
                <a:latin typeface="NikoshBAN" panose="02000000000000000000" pitchFamily="2" charset="0"/>
                <a:cs typeface="NikoshBAN" panose="02000000000000000000" pitchFamily="2" charset="0"/>
              </a:rPr>
              <a:t>ন  </a:t>
            </a:r>
            <a:r>
              <a:rPr lang="en-US" sz="2800" dirty="0" err="1">
                <a:solidFill>
                  <a:schemeClr val="tx1"/>
                </a:solidFill>
                <a:latin typeface="NikoshBAN" panose="02000000000000000000" pitchFamily="2" charset="0"/>
                <a:cs typeface="NikoshBAN" panose="02000000000000000000" pitchFamily="2" charset="0"/>
              </a:rPr>
              <a:t>জাহান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খানম</a:t>
            </a:r>
            <a:r>
              <a:rPr lang="en-US" sz="2800" dirty="0">
                <a:solidFill>
                  <a:schemeClr val="tx1"/>
                </a:solidFill>
                <a:latin typeface="NikoshBAN" panose="02000000000000000000" pitchFamily="2" charset="0"/>
                <a:cs typeface="NikoshBAN" panose="02000000000000000000" pitchFamily="2" charset="0"/>
              </a:rPr>
              <a:t> ,</a:t>
            </a:r>
            <a:r>
              <a:rPr lang="bn-BD" sz="2800" dirty="0"/>
              <a:t> </a:t>
            </a:r>
            <a:r>
              <a:rPr lang="en-US" sz="2800" dirty="0" err="1">
                <a:solidFill>
                  <a:schemeClr val="tx1"/>
                </a:solidFill>
                <a:latin typeface="NikoshBAN" panose="02000000000000000000" pitchFamily="2" charset="0"/>
                <a:cs typeface="NikoshBAN" panose="02000000000000000000" pitchFamily="2" charset="0"/>
              </a:rPr>
              <a:t>প্রভাষক</a:t>
            </a:r>
            <a:r>
              <a:rPr lang="bn-BD"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a:t>
            </a:r>
            <a:r>
              <a:rPr lang="bn-BD" sz="2800" dirty="0">
                <a:solidFill>
                  <a:schemeClr val="tx1"/>
                </a:solidFill>
                <a:latin typeface="NikoshBAN" panose="02000000000000000000" pitchFamily="2" charset="0"/>
                <a:cs typeface="NikoshBAN" panose="02000000000000000000" pitchFamily="2" charset="0"/>
              </a:rPr>
              <a:t> 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bn-BD" sz="2800" dirty="0" smtClean="0">
                <a:solidFill>
                  <a:schemeClr val="tx1"/>
                </a:solidFill>
                <a:latin typeface="NikoshBAN" panose="02000000000000000000" pitchFamily="2" charset="0"/>
                <a:cs typeface="NikoshBAN" panose="02000000000000000000" pitchFamily="2" charset="0"/>
              </a:rPr>
              <a:t> (মহিলা)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ময়মনসিংহ</a:t>
            </a:r>
            <a:r>
              <a:rPr lang="en-US" sz="2800" dirty="0">
                <a:solidFill>
                  <a:schemeClr val="tx1"/>
                </a:solidFill>
                <a:latin typeface="NikoshBAN" panose="02000000000000000000" pitchFamily="2" charset="0"/>
                <a:cs typeface="NikoshBAN" panose="02000000000000000000" pitchFamily="2" charset="0"/>
              </a:rPr>
              <a:t>।</a:t>
            </a: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4648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0416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out)">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0598B-7D3B-47A3-8C38-37AD213A06E2}" type="datetime1">
              <a:rPr lang="en-US" smtClean="0"/>
              <a:t>8/7/2016</a:t>
            </a:fld>
            <a:endParaRPr lang="en-US" dirty="0"/>
          </a:p>
        </p:txBody>
      </p:sp>
      <p:sp>
        <p:nvSpPr>
          <p:cNvPr id="3" name="Footer Placeholder 2"/>
          <p:cNvSpPr>
            <a:spLocks noGrp="1"/>
          </p:cNvSpPr>
          <p:nvPr>
            <p:ph type="ftr" sz="quarter" idx="11"/>
          </p:nvPr>
        </p:nvSpPr>
        <p:spPr/>
        <p:txBody>
          <a:bodyPr/>
          <a:lstStyle/>
          <a:p>
            <a:r>
              <a:rPr lang="en-US" dirty="0" smtClean="0"/>
              <a:t>MIJANUR-GAIBANDHA </a:t>
            </a:r>
            <a:endParaRPr lang="en-US" dirty="0"/>
          </a:p>
        </p:txBody>
      </p:sp>
      <p:sp>
        <p:nvSpPr>
          <p:cNvPr id="4" name="Slide Number Placeholder 3"/>
          <p:cNvSpPr>
            <a:spLocks noGrp="1"/>
          </p:cNvSpPr>
          <p:nvPr>
            <p:ph type="sldNum" sz="quarter" idx="12"/>
          </p:nvPr>
        </p:nvSpPr>
        <p:spPr/>
        <p:txBody>
          <a:bodyPr/>
          <a:lstStyle/>
          <a:p>
            <a:fld id="{07EA7AC2-10A6-4A96-812B-A297C9C45F0E}" type="slidenum">
              <a:rPr lang="en-US" smtClean="0"/>
              <a:t>3</a:t>
            </a:fld>
            <a:endParaRPr lang="en-US"/>
          </a:p>
        </p:txBody>
      </p:sp>
      <p:grpSp>
        <p:nvGrpSpPr>
          <p:cNvPr id="15" name="Group 14"/>
          <p:cNvGrpSpPr/>
          <p:nvPr/>
        </p:nvGrpSpPr>
        <p:grpSpPr>
          <a:xfrm>
            <a:off x="464695" y="535568"/>
            <a:ext cx="10657718" cy="5820782"/>
            <a:chOff x="634808" y="535568"/>
            <a:chExt cx="10135937" cy="5820782"/>
          </a:xfrm>
        </p:grpSpPr>
        <p:sp>
          <p:nvSpPr>
            <p:cNvPr id="8" name="Rectangle 7"/>
            <p:cNvSpPr/>
            <p:nvPr/>
          </p:nvSpPr>
          <p:spPr>
            <a:xfrm>
              <a:off x="634808" y="3567697"/>
              <a:ext cx="5208858" cy="2739211"/>
            </a:xfrm>
            <a:prstGeom prst="rect">
              <a:avLst/>
            </a:prstGeom>
          </p:spPr>
          <p:txBody>
            <a:bodyPr wrap="square">
              <a:spAutoFit/>
            </a:bodyPr>
            <a:lstStyle/>
            <a:p>
              <a:pPr lvl="0"/>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 মিজানুর রহমান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 </a:t>
              </a:r>
              <a:endPar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গাইবান্ধা সরকারি উচ্চ বালক বিদ্যালয়।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মুঠোফোন-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01717016140</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asrumijan@gmail.com</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9" name="Rectangle 8"/>
            <p:cNvSpPr/>
            <p:nvPr/>
          </p:nvSpPr>
          <p:spPr>
            <a:xfrm>
              <a:off x="7699131" y="3801805"/>
              <a:ext cx="3071614" cy="2554545"/>
            </a:xfrm>
            <a:prstGeom prst="rect">
              <a:avLst/>
            </a:prstGeom>
          </p:spPr>
          <p:txBody>
            <a:bodyPr wrap="square">
              <a:spAutoFit/>
            </a:bodyPr>
            <a:lstStyle/>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১ম পত্র </a:t>
              </a:r>
              <a:endPar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(2য়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৮ম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৫০ মিনিট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২৮.১০.১৫ খ্রিঃ  </a:t>
              </a:r>
              <a:endPar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565" y="1250038"/>
              <a:ext cx="2504177" cy="2385787"/>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Down Ribbon 5"/>
            <p:cNvSpPr/>
            <p:nvPr/>
          </p:nvSpPr>
          <p:spPr>
            <a:xfrm>
              <a:off x="3888804" y="535568"/>
              <a:ext cx="4109593" cy="825809"/>
            </a:xfrm>
            <a:prstGeom prst="ribbon">
              <a:avLst>
                <a:gd name="adj1" fmla="val 12709"/>
                <a:gd name="adj2" fmla="val 48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err="1" smtClean="0">
                  <a:ln w="0"/>
                  <a:solidFill>
                    <a:schemeClr val="tx1"/>
                  </a:solidFill>
                  <a:latin typeface="NikoshBAN" panose="02000000000000000000" pitchFamily="2" charset="0"/>
                  <a:cs typeface="NikoshBAN" panose="02000000000000000000" pitchFamily="2" charset="0"/>
                </a:rPr>
                <a:t>পরিচিতি</a:t>
              </a:r>
              <a:r>
                <a:rPr lang="en-US" sz="5400" b="1" u="sng" dirty="0" smtClean="0">
                  <a:ln w="0"/>
                  <a:solidFill>
                    <a:schemeClr val="tx1"/>
                  </a:solidFill>
                  <a:latin typeface="NikoshBAN" panose="02000000000000000000" pitchFamily="2" charset="0"/>
                  <a:cs typeface="NikoshBAN" panose="02000000000000000000" pitchFamily="2" charset="0"/>
                </a:rPr>
                <a:t> </a:t>
              </a:r>
              <a:endParaRPr lang="en-US" sz="5400" b="1" u="sng" dirty="0">
                <a:ln w="0"/>
                <a:solidFill>
                  <a:schemeClr val="tx1"/>
                </a:solidFill>
                <a:latin typeface="NikoshBAN" panose="02000000000000000000" pitchFamily="2" charset="0"/>
                <a:cs typeface="NikoshBAN" panose="02000000000000000000" pitchFamily="2" charset="0"/>
              </a:endParaRPr>
            </a:p>
          </p:txBody>
        </p:sp>
      </p:grpSp>
      <p:sp>
        <p:nvSpPr>
          <p:cNvPr id="7" name="Rectangle 6"/>
          <p:cNvSpPr/>
          <p:nvPr/>
        </p:nvSpPr>
        <p:spPr>
          <a:xfrm>
            <a:off x="1098799" y="513796"/>
            <a:ext cx="3094117" cy="769441"/>
          </a:xfrm>
          <a:prstGeom prst="rect">
            <a:avLst/>
          </a:prstGeom>
        </p:spPr>
        <p:txBody>
          <a:bodyPr wrap="none">
            <a:spAutoFit/>
          </a:bodyPr>
          <a:lstStyle/>
          <a:p>
            <a:pPr lvl="0"/>
            <a:r>
              <a:rPr lang="bn-BD" sz="4400" b="1" u="sng" dirty="0">
                <a:ln w="0"/>
                <a:latin typeface="NikoshBAN" panose="02000000000000000000" pitchFamily="2" charset="0"/>
                <a:cs typeface="NikoshBAN" panose="02000000000000000000" pitchFamily="2" charset="0"/>
              </a:rPr>
              <a:t>শিক্ষক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sp>
        <p:nvSpPr>
          <p:cNvPr id="14" name="Rectangle 13"/>
          <p:cNvSpPr/>
          <p:nvPr/>
        </p:nvSpPr>
        <p:spPr>
          <a:xfrm>
            <a:off x="8236761" y="535568"/>
            <a:ext cx="2600392" cy="769441"/>
          </a:xfrm>
          <a:prstGeom prst="rect">
            <a:avLst/>
          </a:prstGeom>
        </p:spPr>
        <p:txBody>
          <a:bodyPr wrap="none">
            <a:spAutoFit/>
          </a:bodyPr>
          <a:lstStyle/>
          <a:p>
            <a:pPr lvl="0"/>
            <a:r>
              <a:rPr lang="en-US" sz="4400" b="1" u="sng" dirty="0" err="1" smtClean="0">
                <a:ln w="0"/>
                <a:latin typeface="NikoshBAN" panose="02000000000000000000" pitchFamily="2" charset="0"/>
                <a:cs typeface="NikoshBAN" panose="02000000000000000000" pitchFamily="2" charset="0"/>
              </a:rPr>
              <a:t>পাঠ</a:t>
            </a:r>
            <a:r>
              <a:rPr lang="bn-BD" sz="4400" b="1" u="sng" dirty="0" smtClean="0">
                <a:ln w="0"/>
                <a:latin typeface="NikoshBAN" panose="02000000000000000000" pitchFamily="2" charset="0"/>
                <a:cs typeface="NikoshBAN" panose="02000000000000000000" pitchFamily="2" charset="0"/>
              </a:rPr>
              <a:t>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761" y="1250037"/>
            <a:ext cx="2541568" cy="249064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12" name="Straight Connector 11"/>
          <p:cNvCxnSpPr/>
          <p:nvPr/>
        </p:nvCxnSpPr>
        <p:spPr>
          <a:xfrm>
            <a:off x="6413868" y="1698499"/>
            <a:ext cx="44082" cy="4302251"/>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6" name="Straight Connector 15"/>
          <p:cNvCxnSpPr>
            <a:endCxn id="32" idx="4"/>
          </p:cNvCxnSpPr>
          <p:nvPr/>
        </p:nvCxnSpPr>
        <p:spPr>
          <a:xfrm>
            <a:off x="6698340" y="1994434"/>
            <a:ext cx="49235" cy="335097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100211" y="2159553"/>
            <a:ext cx="71208" cy="3361663"/>
          </a:xfrm>
          <a:prstGeom prst="line">
            <a:avLst/>
          </a:prstGeom>
          <a:ln w="57150"/>
        </p:spPr>
        <p:style>
          <a:lnRef idx="1">
            <a:schemeClr val="dk1"/>
          </a:lnRef>
          <a:fillRef idx="0">
            <a:schemeClr val="dk1"/>
          </a:fillRef>
          <a:effectRef idx="0">
            <a:schemeClr val="dk1"/>
          </a:effectRef>
          <a:fontRef idx="minor">
            <a:schemeClr val="tx1"/>
          </a:fontRef>
        </p:style>
      </p:cxnSp>
      <p:sp>
        <p:nvSpPr>
          <p:cNvPr id="29" name="Oval 28"/>
          <p:cNvSpPr/>
          <p:nvPr/>
        </p:nvSpPr>
        <p:spPr>
          <a:xfrm>
            <a:off x="6320999" y="1590104"/>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 name="Oval 29"/>
          <p:cNvSpPr/>
          <p:nvPr/>
        </p:nvSpPr>
        <p:spPr>
          <a:xfrm>
            <a:off x="6365081" y="5978462"/>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Oval 30"/>
          <p:cNvSpPr/>
          <p:nvPr/>
        </p:nvSpPr>
        <p:spPr>
          <a:xfrm>
            <a:off x="6605471" y="1994434"/>
            <a:ext cx="185737" cy="12687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6654706" y="5218530"/>
            <a:ext cx="185737" cy="126874"/>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3" name="Oval 32"/>
          <p:cNvSpPr/>
          <p:nvPr/>
        </p:nvSpPr>
        <p:spPr>
          <a:xfrm>
            <a:off x="6088828" y="5515007"/>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4" name="Oval 33"/>
          <p:cNvSpPr/>
          <p:nvPr/>
        </p:nvSpPr>
        <p:spPr>
          <a:xfrm>
            <a:off x="6003131" y="2071395"/>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9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2000"/>
                                        <p:tgtEl>
                                          <p:spTgt spid="15"/>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out)">
                                      <p:cBhvr>
                                        <p:cTn id="22" dur="2000"/>
                                        <p:tgtEl>
                                          <p:spTgt spid="14"/>
                                        </p:tgtEl>
                                      </p:cBhvr>
                                    </p:animEffect>
                                  </p:childTnLst>
                                </p:cTn>
                              </p:par>
                              <p:par>
                                <p:cTn id="23" presetID="6" presetClass="entr" presetSubtype="3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out)">
                                      <p:cBhvr>
                                        <p:cTn id="25" dur="2000"/>
                                        <p:tgtEl>
                                          <p:spTgt spid="11"/>
                                        </p:tgtEl>
                                      </p:cBhvr>
                                    </p:animEffect>
                                  </p:childTnLst>
                                </p:cTn>
                              </p:par>
                              <p:par>
                                <p:cTn id="26" presetID="6" presetClass="entr" presetSubtype="32"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out)">
                                      <p:cBhvr>
                                        <p:cTn id="28" dur="2000"/>
                                        <p:tgtEl>
                                          <p:spTgt spid="12"/>
                                        </p:tgtEl>
                                      </p:cBhvr>
                                    </p:animEffect>
                                  </p:childTnLst>
                                </p:cTn>
                              </p:par>
                              <p:par>
                                <p:cTn id="29" presetID="6" presetClass="entr" presetSubtype="3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000"/>
                                        <p:tgtEl>
                                          <p:spTgt spid="16"/>
                                        </p:tgtEl>
                                      </p:cBhvr>
                                    </p:animEffect>
                                  </p:childTnLst>
                                </p:cTn>
                              </p:par>
                              <p:par>
                                <p:cTn id="32" presetID="6" presetClass="entr" presetSubtype="32"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out)">
                                      <p:cBhvr>
                                        <p:cTn id="34" dur="2000"/>
                                        <p:tgtEl>
                                          <p:spTgt spid="17"/>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out)">
                                      <p:cBhvr>
                                        <p:cTn id="37" dur="2000"/>
                                        <p:tgtEl>
                                          <p:spTgt spid="29"/>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ircle(out)">
                                      <p:cBhvr>
                                        <p:cTn id="40" dur="2000"/>
                                        <p:tgtEl>
                                          <p:spTgt spid="30"/>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circle(out)">
                                      <p:cBhvr>
                                        <p:cTn id="43" dur="2000"/>
                                        <p:tgtEl>
                                          <p:spTgt spid="31"/>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ircle(out)">
                                      <p:cBhvr>
                                        <p:cTn id="46" dur="2000"/>
                                        <p:tgtEl>
                                          <p:spTgt spid="32"/>
                                        </p:tgtEl>
                                      </p:cBhvr>
                                    </p:animEffect>
                                  </p:childTnLst>
                                </p:cTn>
                              </p:par>
                              <p:par>
                                <p:cTn id="47" presetID="6" presetClass="entr" presetSubtype="32"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ircle(out)">
                                      <p:cBhvr>
                                        <p:cTn id="49" dur="2000"/>
                                        <p:tgtEl>
                                          <p:spTgt spid="33"/>
                                        </p:tgtEl>
                                      </p:cBhvr>
                                    </p:animEffect>
                                  </p:childTnLst>
                                </p:cTn>
                              </p:par>
                              <p:par>
                                <p:cTn id="50" presetID="6" presetClass="entr" presetSubtype="32"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circle(out)">
                                      <p:cBhvr>
                                        <p:cTn id="5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4" grpId="0"/>
      <p:bldP spid="29" grpId="0" animBg="1"/>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flipH="1">
            <a:off x="3661738" y="654835"/>
            <a:ext cx="8248869" cy="1436210"/>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5400" b="1" dirty="0" smtClean="0">
                <a:solidFill>
                  <a:srgbClr val="002060"/>
                </a:solidFill>
                <a:latin typeface="NikoshBAN" pitchFamily="2" charset="0"/>
                <a:cs typeface="NikoshBAN" pitchFamily="2" charset="0"/>
              </a:rPr>
              <a:t>একদল লোক </a:t>
            </a:r>
            <a:r>
              <a:rPr lang="bn-IN" sz="5400" b="1" dirty="0">
                <a:solidFill>
                  <a:srgbClr val="002060"/>
                </a:solidFill>
                <a:latin typeface="NikoshBAN" pitchFamily="2" charset="0"/>
                <a:cs typeface="NikoshBAN" pitchFamily="2" charset="0"/>
              </a:rPr>
              <a:t>কোন ভাষাকে</a:t>
            </a:r>
            <a:r>
              <a:rPr lang="bn-IN" sz="5400" b="1" dirty="0" smtClean="0">
                <a:solidFill>
                  <a:srgbClr val="002060"/>
                </a:solidFill>
                <a:latin typeface="NikoshBAN" pitchFamily="2" charset="0"/>
                <a:cs typeface="NikoshBAN" pitchFamily="2" charset="0"/>
              </a:rPr>
              <a:t> বাংলার জননী মনে করত? </a:t>
            </a:r>
            <a:endParaRPr lang="en-US" sz="5400" b="1" dirty="0">
              <a:solidFill>
                <a:srgbClr val="002060"/>
              </a:solidFill>
              <a:latin typeface="NikoshBAN" pitchFamily="2" charset="0"/>
              <a:cs typeface="NikoshBAN" pitchFamily="2" charset="0"/>
            </a:endParaRPr>
          </a:p>
        </p:txBody>
      </p:sp>
      <p:sp>
        <p:nvSpPr>
          <p:cNvPr id="20" name="Pentagon 19"/>
          <p:cNvSpPr/>
          <p:nvPr/>
        </p:nvSpPr>
        <p:spPr>
          <a:xfrm flipH="1">
            <a:off x="3645870" y="4752268"/>
            <a:ext cx="8248869" cy="1339126"/>
          </a:xfrm>
          <a:prstGeom prst="homePlate">
            <a:avLst>
              <a:gd name="adj" fmla="val 68345"/>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4800" b="1" dirty="0" smtClean="0">
                <a:solidFill>
                  <a:srgbClr val="002060"/>
                </a:solidFill>
                <a:latin typeface="NikoshBAN" pitchFamily="2" charset="0"/>
                <a:cs typeface="NikoshBAN" pitchFamily="2" charset="0"/>
              </a:rPr>
              <a:t>সাধারণ মানুষের দৈনন্দিন জীবনের কথ্য ভাষার নাম কী?</a:t>
            </a:r>
            <a:endParaRPr lang="en-US" sz="4800" b="1" dirty="0">
              <a:solidFill>
                <a:srgbClr val="002060"/>
              </a:solidFill>
              <a:latin typeface="NikoshBAN" pitchFamily="2" charset="0"/>
              <a:cs typeface="NikoshBAN" pitchFamily="2" charset="0"/>
            </a:endParaRPr>
          </a:p>
        </p:txBody>
      </p:sp>
      <p:sp>
        <p:nvSpPr>
          <p:cNvPr id="11" name="Pentagon 10"/>
          <p:cNvSpPr/>
          <p:nvPr/>
        </p:nvSpPr>
        <p:spPr>
          <a:xfrm flipH="1">
            <a:off x="3589362" y="2581404"/>
            <a:ext cx="8248869" cy="1385428"/>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4800" b="1" dirty="0" smtClean="0">
                <a:solidFill>
                  <a:srgbClr val="002060"/>
                </a:solidFill>
                <a:latin typeface="NikoshBAN" pitchFamily="2" charset="0"/>
                <a:cs typeface="NikoshBAN" pitchFamily="2" charset="0"/>
              </a:rPr>
              <a:t>সমাজের উঁচু শ্রেণির মানুষের লেখার ভাষা কী ছিল ?</a:t>
            </a:r>
            <a:endParaRPr lang="en-US" sz="4800" b="1" dirty="0">
              <a:solidFill>
                <a:srgbClr val="002060"/>
              </a:solidFill>
              <a:latin typeface="NikoshBAN" pitchFamily="2" charset="0"/>
              <a:cs typeface="NikoshBAN" pitchFamily="2" charset="0"/>
            </a:endParaRPr>
          </a:p>
        </p:txBody>
      </p:sp>
      <p:sp>
        <p:nvSpPr>
          <p:cNvPr id="8" name="Pentagon 7"/>
          <p:cNvSpPr/>
          <p:nvPr/>
        </p:nvSpPr>
        <p:spPr>
          <a:xfrm flipH="1">
            <a:off x="3661737" y="667966"/>
            <a:ext cx="8248869" cy="1436210"/>
          </a:xfrm>
          <a:prstGeom prst="homePlate">
            <a:avLst/>
          </a:prstGeom>
          <a:gradFill flip="none" rotWithShape="1">
            <a:gsLst>
              <a:gs pos="0">
                <a:schemeClr val="accent2">
                  <a:lumMod val="20000"/>
                  <a:lumOff val="80000"/>
                </a:scheme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8000" b="1" dirty="0" smtClean="0">
                <a:solidFill>
                  <a:srgbClr val="002060"/>
                </a:solidFill>
                <a:latin typeface="NikoshBAN" pitchFamily="2" charset="0"/>
                <a:cs typeface="NikoshBAN" pitchFamily="2" charset="0"/>
              </a:rPr>
              <a:t>সংস্কৃত ভাষাকে </a:t>
            </a:r>
            <a:endParaRPr lang="en-US" sz="8000" b="1" dirty="0">
              <a:solidFill>
                <a:srgbClr val="002060"/>
              </a:solidFill>
              <a:latin typeface="NikoshBAN" pitchFamily="2" charset="0"/>
              <a:cs typeface="NikoshBAN" pitchFamily="2" charset="0"/>
            </a:endParaRPr>
          </a:p>
        </p:txBody>
      </p:sp>
      <p:sp>
        <p:nvSpPr>
          <p:cNvPr id="9" name="Pentagon 8"/>
          <p:cNvSpPr/>
          <p:nvPr/>
        </p:nvSpPr>
        <p:spPr>
          <a:xfrm flipH="1">
            <a:off x="3661737" y="2568273"/>
            <a:ext cx="8248869" cy="1385428"/>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6600" b="1" dirty="0">
                <a:solidFill>
                  <a:schemeClr val="tx1"/>
                </a:solidFill>
                <a:latin typeface="NikoshBAN" pitchFamily="2" charset="0"/>
                <a:cs typeface="NikoshBAN" pitchFamily="2" charset="0"/>
              </a:rPr>
              <a:t>সংস্কৃত </a:t>
            </a:r>
            <a:r>
              <a:rPr lang="bn-IN" sz="6600" b="1" dirty="0" smtClean="0">
                <a:solidFill>
                  <a:schemeClr val="tx1"/>
                </a:solidFill>
                <a:latin typeface="NikoshBAN" pitchFamily="2" charset="0"/>
                <a:cs typeface="NikoshBAN" pitchFamily="2" charset="0"/>
              </a:rPr>
              <a:t>ভাষা </a:t>
            </a:r>
            <a:endParaRPr lang="en-US" sz="6600" b="1" dirty="0">
              <a:solidFill>
                <a:schemeClr val="tx1"/>
              </a:solidFill>
              <a:latin typeface="NikoshBAN" pitchFamily="2" charset="0"/>
              <a:cs typeface="NikoshBAN" pitchFamily="2" charset="0"/>
            </a:endParaRPr>
          </a:p>
        </p:txBody>
      </p:sp>
      <p:sp>
        <p:nvSpPr>
          <p:cNvPr id="10" name="Pentagon 9"/>
          <p:cNvSpPr/>
          <p:nvPr/>
        </p:nvSpPr>
        <p:spPr>
          <a:xfrm flipH="1">
            <a:off x="3645869" y="4739137"/>
            <a:ext cx="8248869" cy="1339126"/>
          </a:xfrm>
          <a:prstGeom prst="homePlate">
            <a:avLst>
              <a:gd name="adj" fmla="val 57134"/>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8000" b="1" dirty="0" smtClean="0">
                <a:solidFill>
                  <a:schemeClr val="accent5"/>
                </a:solidFill>
                <a:latin typeface="NikoshBAN" pitchFamily="2" charset="0"/>
                <a:cs typeface="NikoshBAN" pitchFamily="2" charset="0"/>
              </a:rPr>
              <a:t>প্রাকৃত </a:t>
            </a:r>
            <a:r>
              <a:rPr lang="bn-IN" sz="8000" b="1" dirty="0">
                <a:solidFill>
                  <a:schemeClr val="accent5"/>
                </a:solidFill>
                <a:latin typeface="NikoshBAN" pitchFamily="2" charset="0"/>
                <a:cs typeface="NikoshBAN" pitchFamily="2" charset="0"/>
              </a:rPr>
              <a:t>ভাষা </a:t>
            </a:r>
            <a:endParaRPr lang="en-US" sz="8000" b="1" dirty="0">
              <a:solidFill>
                <a:schemeClr val="accent5"/>
              </a:solidFill>
              <a:latin typeface="NikoshBAN" pitchFamily="2" charset="0"/>
              <a:cs typeface="NikoshBAN" pitchFamily="2"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568"/>
          <a:stretch/>
        </p:blipFill>
        <p:spPr>
          <a:xfrm>
            <a:off x="163876" y="332971"/>
            <a:ext cx="3637190" cy="17918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53" y="2284870"/>
            <a:ext cx="3637191" cy="21717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53" y="4530784"/>
            <a:ext cx="3637190" cy="2122990"/>
          </a:xfrm>
          <a:prstGeom prst="rect">
            <a:avLst/>
          </a:prstGeom>
        </p:spPr>
      </p:pic>
    </p:spTree>
    <p:extLst>
      <p:ext uri="{BB962C8B-B14F-4D97-AF65-F5344CB8AC3E}">
        <p14:creationId xmlns:p14="http://schemas.microsoft.com/office/powerpoint/2010/main" val="30625509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par>
                                <p:cTn id="8" presetID="6"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par>
                                <p:cTn id="23" presetID="6" presetClass="entr" presetSubtype="3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out)">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edg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amond(in)">
                                      <p:cBhvr>
                                        <p:cTn id="35" dur="2000"/>
                                        <p:tgtEl>
                                          <p:spTgt spid="20"/>
                                        </p:tgtEl>
                                      </p:cBhvr>
                                    </p:animEffect>
                                  </p:childTnLst>
                                </p:cTn>
                              </p:par>
                              <p:par>
                                <p:cTn id="36" presetID="6"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circle(in)">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out)">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1"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
                    </a14:imgEffect>
                    <a14:imgEffect>
                      <a14:colorTemperature colorTemp="8800"/>
                    </a14:imgEffect>
                    <a14:imgEffect>
                      <a14:saturation sat="296000"/>
                    </a14:imgEffect>
                    <a14:imgEffect>
                      <a14:brightnessContrast bright="28000" contrast="-34000"/>
                    </a14:imgEffect>
                  </a14:imgLayer>
                </a14:imgProps>
              </a:ext>
              <a:ext uri="{28A0092B-C50C-407E-A947-70E740481C1C}">
                <a14:useLocalDpi xmlns:a14="http://schemas.microsoft.com/office/drawing/2010/main" val="0"/>
              </a:ext>
            </a:extLst>
          </a:blip>
          <a:stretch>
            <a:fillRect/>
          </a:stretch>
        </p:blipFill>
        <p:spPr>
          <a:xfrm>
            <a:off x="600461" y="2382232"/>
            <a:ext cx="7262080" cy="4018738"/>
          </a:xfrm>
          <a:prstGeom prst="rect">
            <a:avLst/>
          </a:prstGeom>
          <a:ln w="5715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100000" b="100000"/>
              </a:path>
              <a:tileRect t="-100000" r="-100000"/>
            </a:gradFill>
          </a:ln>
          <a:effectLst>
            <a:outerShdw blurRad="44450" dist="27940" dir="5400000" sx="183000" sy="183000" algn="ctr">
              <a:schemeClr val="bg1">
                <a:alpha val="0"/>
              </a:schemeClr>
            </a:outerShdw>
          </a:effectLst>
          <a:scene3d>
            <a:camera prst="orthographicFront">
              <a:rot lat="0" lon="0" rev="0"/>
            </a:camera>
            <a:lightRig rig="balanced" dir="t">
              <a:rot lat="0" lon="0" rev="8700000"/>
            </a:lightRig>
          </a:scene3d>
          <a:sp3d>
            <a:bevelT w="190500" h="38100"/>
          </a:sp3d>
        </p:spPr>
      </p:pic>
      <p:sp>
        <p:nvSpPr>
          <p:cNvPr id="2" name="Rectangle 1"/>
          <p:cNvSpPr/>
          <p:nvPr/>
        </p:nvSpPr>
        <p:spPr>
          <a:xfrm>
            <a:off x="859809" y="160461"/>
            <a:ext cx="10904710" cy="3631763"/>
          </a:xfrm>
          <a:prstGeom prst="rect">
            <a:avLst/>
          </a:prstGeom>
          <a:noFill/>
        </p:spPr>
        <p:txBody>
          <a:bodyPr wrap="square">
            <a:spAutoFit/>
          </a:bodyPr>
          <a:lstStyle/>
          <a:p>
            <a:r>
              <a:rPr lang="bn-IN" sz="115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IN" sz="11500" dirty="0" smtClean="0">
                <a:ln w="0"/>
                <a:solidFill>
                  <a:schemeClr val="accent6">
                    <a:lumMod val="75000"/>
                  </a:schemeClr>
                </a:solidFill>
                <a:effectLst>
                  <a:outerShdw blurRad="38100" dist="19050" dir="2700000" algn="tl" rotWithShape="0">
                    <a:schemeClr val="dk1">
                      <a:alpha val="40000"/>
                    </a:schemeClr>
                  </a:outerShdw>
                </a:effectLst>
                <a:latin typeface="NikoshBAN" pitchFamily="2" charset="0"/>
                <a:cs typeface="NikoshBAN" pitchFamily="2" charset="0"/>
              </a:rPr>
              <a:t>বাং</a:t>
            </a:r>
            <a:r>
              <a:rPr lang="bn-IN" sz="11500" dirty="0" smtClean="0">
                <a:ln w="0"/>
                <a:solidFill>
                  <a:schemeClr val="accent5"/>
                </a:solidFill>
                <a:effectLst>
                  <a:outerShdw blurRad="38100" dist="19050" dir="2700000" algn="tl" rotWithShape="0">
                    <a:schemeClr val="dk1">
                      <a:alpha val="40000"/>
                    </a:schemeClr>
                  </a:outerShdw>
                </a:effectLst>
                <a:latin typeface="NikoshBAN" pitchFamily="2" charset="0"/>
                <a:cs typeface="NikoshBAN" pitchFamily="2" charset="0"/>
              </a:rPr>
              <a:t>লা</a:t>
            </a:r>
            <a:r>
              <a:rPr lang="bn-IN" sz="115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IN" sz="11500" dirty="0" smtClean="0">
                <a:ln w="0"/>
                <a:solidFill>
                  <a:schemeClr val="accent1"/>
                </a:solidFill>
                <a:effectLst>
                  <a:outerShdw blurRad="38100" dist="19050" dir="2700000" algn="tl" rotWithShape="0">
                    <a:schemeClr val="dk1">
                      <a:alpha val="40000"/>
                    </a:schemeClr>
                  </a:outerShdw>
                </a:effectLst>
                <a:latin typeface="NikoshBAN" pitchFamily="2" charset="0"/>
                <a:cs typeface="NikoshBAN" pitchFamily="2" charset="0"/>
              </a:rPr>
              <a:t>ভা</a:t>
            </a:r>
            <a:r>
              <a:rPr lang="bn-IN" sz="11500" dirty="0" smtClean="0">
                <a:ln w="0"/>
                <a:solidFill>
                  <a:schemeClr val="accent4"/>
                </a:solidFill>
                <a:effectLst>
                  <a:outerShdw blurRad="38100" dist="19050" dir="2700000" algn="tl" rotWithShape="0">
                    <a:schemeClr val="dk1">
                      <a:alpha val="40000"/>
                    </a:schemeClr>
                  </a:outerShdw>
                </a:effectLst>
                <a:latin typeface="NikoshBAN" pitchFamily="2" charset="0"/>
                <a:cs typeface="NikoshBAN" pitchFamily="2" charset="0"/>
              </a:rPr>
              <a:t>ষা</a:t>
            </a:r>
            <a:r>
              <a:rPr lang="bn-IN" sz="11500" dirty="0" smtClean="0">
                <a:ln w="0"/>
                <a:solidFill>
                  <a:schemeClr val="accent5"/>
                </a:solidFill>
                <a:effectLst>
                  <a:outerShdw blurRad="38100" dist="19050" dir="2700000" algn="tl" rotWithShape="0">
                    <a:schemeClr val="dk1">
                      <a:alpha val="40000"/>
                    </a:schemeClr>
                  </a:outerShdw>
                </a:effectLst>
                <a:latin typeface="NikoshBAN" pitchFamily="2" charset="0"/>
                <a:cs typeface="NikoshBAN" pitchFamily="2" charset="0"/>
              </a:rPr>
              <a:t>র</a:t>
            </a:r>
            <a:r>
              <a:rPr lang="bn-IN" sz="115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IN" sz="11500" dirty="0" smtClean="0">
                <a:ln w="0"/>
                <a:solidFill>
                  <a:schemeClr val="accent6"/>
                </a:solidFill>
                <a:effectLst>
                  <a:outerShdw blurRad="38100" dist="19050" dir="2700000" algn="tl" rotWithShape="0">
                    <a:schemeClr val="dk1">
                      <a:alpha val="40000"/>
                    </a:schemeClr>
                  </a:outerShdw>
                </a:effectLst>
                <a:latin typeface="NikoshBAN" pitchFamily="2" charset="0"/>
                <a:cs typeface="NikoshBAN" pitchFamily="2" charset="0"/>
              </a:rPr>
              <a:t>জ</a:t>
            </a:r>
            <a:r>
              <a:rPr lang="bn-IN" sz="11500" dirty="0" smtClean="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ন্ম</a:t>
            </a:r>
            <a:r>
              <a:rPr lang="bn-IN" sz="11500" dirty="0" smtClean="0">
                <a:ln w="0"/>
                <a:solidFill>
                  <a:srgbClr val="FFC000"/>
                </a:solidFill>
                <a:effectLst>
                  <a:outerShdw blurRad="38100" dist="19050" dir="2700000" algn="tl" rotWithShape="0">
                    <a:schemeClr val="dk1">
                      <a:alpha val="40000"/>
                    </a:schemeClr>
                  </a:outerShdw>
                </a:effectLst>
                <a:latin typeface="NikoshBAN" pitchFamily="2" charset="0"/>
                <a:cs typeface="NikoshBAN" pitchFamily="2" charset="0"/>
              </a:rPr>
              <a:t>ক</a:t>
            </a:r>
            <a:r>
              <a:rPr lang="bn-IN" sz="11500" dirty="0" smtClean="0">
                <a:ln w="0"/>
                <a:solidFill>
                  <a:schemeClr val="accent5"/>
                </a:solidFill>
                <a:effectLst>
                  <a:outerShdw blurRad="38100" dist="19050" dir="2700000" algn="tl" rotWithShape="0">
                    <a:schemeClr val="dk1">
                      <a:alpha val="40000"/>
                    </a:schemeClr>
                  </a:outerShdw>
                </a:effectLst>
                <a:latin typeface="NikoshBAN" pitchFamily="2" charset="0"/>
                <a:cs typeface="NikoshBAN" pitchFamily="2" charset="0"/>
              </a:rPr>
              <a:t>থা</a:t>
            </a:r>
            <a:endParaRPr lang="en-US" sz="11500" dirty="0" smtClean="0">
              <a:ln w="0"/>
              <a:solidFill>
                <a:schemeClr val="accent5"/>
              </a:solidFill>
              <a:effectLst>
                <a:outerShdw blurRad="38100" dist="19050" dir="2700000" algn="tl" rotWithShape="0">
                  <a:schemeClr val="dk1">
                    <a:alpha val="40000"/>
                  </a:schemeClr>
                </a:outerShdw>
              </a:effectLst>
              <a:latin typeface="NikoshBAN" pitchFamily="2" charset="0"/>
              <a:cs typeface="NikoshBAN" pitchFamily="2" charset="0"/>
            </a:endParaRPr>
          </a:p>
          <a:p>
            <a:pPr algn="r"/>
            <a:r>
              <a:rPr lang="bn-BD" sz="6000" dirty="0" smtClean="0">
                <a:ln w="0"/>
                <a:solidFill>
                  <a:schemeClr val="accent5"/>
                </a:solidFill>
                <a:effectLst>
                  <a:outerShdw blurRad="38100" dist="19050" dir="2700000" algn="tl" rotWithShape="0">
                    <a:schemeClr val="dk1">
                      <a:alpha val="40000"/>
                    </a:schemeClr>
                  </a:outerShdw>
                </a:effectLst>
                <a:latin typeface="NikoshBAN" pitchFamily="2" charset="0"/>
                <a:cs typeface="NikoshBAN" pitchFamily="2" charset="0"/>
              </a:rPr>
              <a:t>(দ্বিতীয় অংশ)</a:t>
            </a:r>
            <a:r>
              <a:rPr lang="bn-IN" sz="115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7200" dirty="0">
              <a:ln w="0"/>
              <a:effectLst>
                <a:outerShdw blurRad="38100" dist="19050" dir="2700000" algn="tl" rotWithShape="0">
                  <a:schemeClr val="dk1">
                    <a:alpha val="40000"/>
                  </a:schemeClr>
                </a:outerShdw>
              </a:effectLst>
            </a:endParaRPr>
          </a:p>
        </p:txBody>
      </p:sp>
      <p:sp>
        <p:nvSpPr>
          <p:cNvPr id="3" name="Rectangle 2"/>
          <p:cNvSpPr/>
          <p:nvPr/>
        </p:nvSpPr>
        <p:spPr>
          <a:xfrm>
            <a:off x="7862541" y="3792224"/>
            <a:ext cx="4299575" cy="1107996"/>
          </a:xfrm>
          <a:prstGeom prst="rect">
            <a:avLst/>
          </a:prstGeom>
          <a:noFill/>
        </p:spPr>
        <p:txBody>
          <a:bodyPr wrap="none">
            <a:spAutoFit/>
          </a:bodyPr>
          <a:lstStyle/>
          <a:p>
            <a:r>
              <a:rPr lang="bn-IN" sz="6600" dirty="0" smtClean="0">
                <a:latin typeface="NikoshBAN" pitchFamily="2" charset="0"/>
                <a:cs typeface="NikoshBAN" pitchFamily="2" charset="0"/>
              </a:rPr>
              <a:t> </a:t>
            </a:r>
            <a:r>
              <a:rPr lang="bn-IN" sz="66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হুমায়ুন আজাদ </a:t>
            </a:r>
            <a:endParaRPr lang="en-US" sz="66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686145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0528" y="1257389"/>
            <a:ext cx="11547144" cy="5307183"/>
          </a:xfrm>
          <a:prstGeom prst="round2DiagRect">
            <a:avLst>
              <a:gd name="adj1" fmla="val 16667"/>
              <a:gd name="adj2" fmla="val 14390"/>
            </a:avLst>
          </a:prstGeom>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623888" indent="-623888" algn="just">
              <a:defRPr/>
            </a:pPr>
            <a:r>
              <a:rPr lang="bn-BD" sz="4400" b="1" dirty="0" smtClean="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এই </a:t>
            </a:r>
            <a:r>
              <a:rPr lang="bn-BD" sz="4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পাঠ</a:t>
            </a:r>
            <a:r>
              <a:rPr lang="en-US" sz="4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 </a:t>
            </a:r>
            <a:r>
              <a:rPr lang="bn-BD" sz="4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শেষে শিক্ষার্থীরা</a:t>
            </a:r>
            <a:r>
              <a:rPr lang="en-US" sz="4400" b="1" dirty="0" smtClean="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a:t>
            </a:r>
            <a:endParaRPr lang="bn-IN" sz="4400" b="1" dirty="0" smtClean="0">
              <a:ln w="11430"/>
              <a:solidFill>
                <a:srgbClr val="002060"/>
              </a:solidFill>
              <a:effectLst>
                <a:outerShdw blurRad="80000" dist="40000" dir="5040000" algn="tl">
                  <a:srgbClr val="000000">
                    <a:alpha val="30000"/>
                  </a:srgbClr>
                </a:outerShdw>
              </a:effectLst>
              <a:latin typeface="NikoshBAN" pitchFamily="2" charset="0"/>
              <a:cs typeface="NikoshBAN" pitchFamily="2" charset="0"/>
            </a:endParaRPr>
          </a:p>
          <a:p>
            <a:pPr marL="623888" indent="-623888" algn="just">
              <a:defRPr/>
            </a:pP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 </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কিন্তু নানা </a:t>
            </a: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রকম</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 বিধিবদ্ধ হয়েছিল)</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শুদ্ধ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উচ্চারণে পড়তে পারবে</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 </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নতুন </a:t>
            </a:r>
            <a:r>
              <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ব্যবহার করে অনুচ্ছেদ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গঠন কর</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3</a:t>
            </a:r>
            <a:r>
              <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ভারতীয় আর্যভাষা</a:t>
            </a:r>
            <a:r>
              <a:rPr lang="bn-BD"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বিভিন্ন শ্রেণিতে বিভক্ত হওয়ার কারণ ব্যাখ্যা </a:t>
            </a:r>
            <a:r>
              <a:rPr lang="bn-IN"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 </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endPar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৪</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ঋগ্বেদের মন্ত্র থেকে শুরু করে বৈদিক ভাষা পর্যন্ত এর ক্রমবিকাশ </a:t>
            </a:r>
            <a:r>
              <a:rPr lang="bn-IN" sz="40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 করতে পারবে। </a:t>
            </a:r>
            <a:endPar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8/7/2016</a:t>
            </a:fld>
            <a:endParaRPr lang="en-US"/>
          </a:p>
        </p:txBody>
      </p:sp>
      <p:sp>
        <p:nvSpPr>
          <p:cNvPr id="2" name="Rounded Rectangle 1"/>
          <p:cNvSpPr/>
          <p:nvPr/>
        </p:nvSpPr>
        <p:spPr>
          <a:xfrm>
            <a:off x="4572000" y="181970"/>
            <a:ext cx="3124200" cy="964442"/>
          </a:xfrm>
          <a:prstGeom prst="roundRect">
            <a:avLst/>
          </a:prstGeom>
          <a:solidFill>
            <a:schemeClr val="accent3">
              <a:lumMod val="60000"/>
              <a:lumOff val="4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solidFill>
                  <a:srgbClr val="7030A0"/>
                </a:solidFill>
                <a:latin typeface="NikoshBAN" pitchFamily="2" charset="0"/>
                <a:cs typeface="NikoshBAN" pitchFamily="2" charset="0"/>
              </a:rPr>
              <a:t>শিখনফল</a:t>
            </a:r>
            <a:endParaRPr lang="en-US" sz="54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74337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2416" y="2628654"/>
            <a:ext cx="11481137" cy="378565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4800" dirty="0" smtClean="0">
                <a:latin typeface="NikoshBAN" panose="02000000000000000000" pitchFamily="2" charset="0"/>
                <a:cs typeface="NikoshBAN" panose="02000000000000000000" pitchFamily="2" charset="0"/>
              </a:rPr>
              <a:t>কিন্তু নানা রকম প্রাকৃত ছিল ভারতবর্ষের বিভিন্ন অঞ্চলে। তাহলে কোন প্রাকৃত থেকে উদ্ভব ঘটেছিল বাংলার? এ সম্পর্কে  প্রথম স্পষ্ট মত প্রকাশ করেন জর্জ আব্রাহাম গ্রিয়ারসন</a:t>
            </a:r>
            <a:r>
              <a:rPr lang="bn-IN" sz="4800" dirty="0" smtClean="0">
                <a:latin typeface="NikoshBAN" panose="02000000000000000000" pitchFamily="2" charset="0"/>
                <a:cs typeface="NikoshBAN" panose="02000000000000000000" pitchFamily="2" charset="0"/>
              </a:rPr>
              <a:t>।</a:t>
            </a:r>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বহু </a:t>
            </a:r>
            <a:r>
              <a:rPr lang="bn-IN" sz="4800" dirty="0" smtClean="0">
                <a:latin typeface="NikoshBAN" panose="02000000000000000000" pitchFamily="2" charset="0"/>
                <a:cs typeface="NikoshBAN" panose="02000000000000000000" pitchFamily="2" charset="0"/>
              </a:rPr>
              <a:t>প্রাকৃতের একটির নাম মাগধী প্রাকৃত। মাগধী প্রাকৃতের কোনো পুর্বাঞ্চলীয় রূপ থেকে জন্ম নেয় বাংলা ভাষা। </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3895408" y="295000"/>
            <a:ext cx="3952055" cy="1446550"/>
          </a:xfrm>
          <a:prstGeom prst="rect">
            <a:avLst/>
          </a:prstGeom>
          <a:solidFill>
            <a:schemeClr val="accent6">
              <a:lumMod val="20000"/>
              <a:lumOff val="8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8800" b="1" dirty="0" err="1" smtClean="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8800" b="1" dirty="0" smtClean="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8800" b="1" dirty="0" err="1" smtClean="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endParaRPr lang="en-US" sz="8800" b="1"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42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91" y="140677"/>
            <a:ext cx="11835618" cy="6477767"/>
          </a:xfrm>
          <a:prstGeom prst="rect">
            <a:avLst/>
          </a:prstGeom>
        </p:spPr>
      </p:pic>
      <p:sp>
        <p:nvSpPr>
          <p:cNvPr id="2" name="Date Placeholder 1"/>
          <p:cNvSpPr>
            <a:spLocks noGrp="1"/>
          </p:cNvSpPr>
          <p:nvPr>
            <p:ph type="dt" sz="half" idx="10"/>
          </p:nvPr>
        </p:nvSpPr>
        <p:spPr/>
        <p:txBody>
          <a:bodyPr/>
          <a:lstStyle/>
          <a:p>
            <a:fld id="{57A4D878-3423-4B2F-817E-441AE8F13819}" type="datetime1">
              <a:rPr lang="en-US" smtClean="0"/>
              <a:t>8/7/2016</a:t>
            </a:fld>
            <a:endParaRPr lang="en-US"/>
          </a:p>
        </p:txBody>
      </p:sp>
      <p:sp>
        <p:nvSpPr>
          <p:cNvPr id="3" name="Footer Placeholder 2"/>
          <p:cNvSpPr>
            <a:spLocks noGrp="1"/>
          </p:cNvSpPr>
          <p:nvPr>
            <p:ph type="ftr" sz="quarter" idx="11"/>
          </p:nvPr>
        </p:nvSpPr>
        <p:spPr/>
        <p:txBody>
          <a:bodyPr/>
          <a:lstStyle/>
          <a:p>
            <a:r>
              <a:rPr lang="en-US" dirty="0" err="1" smtClean="0"/>
              <a:t>mijanur-ggbhs</a:t>
            </a:r>
            <a:endParaRPr lang="en-US" dirty="0"/>
          </a:p>
        </p:txBody>
      </p:sp>
      <p:sp>
        <p:nvSpPr>
          <p:cNvPr id="4" name="Slide Number Placeholder 3"/>
          <p:cNvSpPr>
            <a:spLocks noGrp="1"/>
          </p:cNvSpPr>
          <p:nvPr>
            <p:ph type="sldNum" sz="quarter" idx="12"/>
          </p:nvPr>
        </p:nvSpPr>
        <p:spPr/>
        <p:txBody>
          <a:bodyPr/>
          <a:lstStyle/>
          <a:p>
            <a:fld id="{443ED09E-7E35-43F0-AEBB-CFDD66A07BD6}" type="slidenum">
              <a:rPr lang="en-US" smtClean="0"/>
              <a:t>8</a:t>
            </a:fld>
            <a:endParaRPr lang="en-US"/>
          </a:p>
        </p:txBody>
      </p:sp>
      <p:sp>
        <p:nvSpPr>
          <p:cNvPr id="5" name="Rounded Rectangle 4"/>
          <p:cNvSpPr/>
          <p:nvPr/>
        </p:nvSpPr>
        <p:spPr>
          <a:xfrm>
            <a:off x="3004833" y="1958723"/>
            <a:ext cx="4214833" cy="2841673"/>
          </a:xfrm>
          <a:prstGeom prst="roundRect">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সরবপাঠ</a:t>
            </a:r>
            <a:endParaRPr lang="en-US" sz="115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536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 name="Rounded Rectangle 2"/>
          <p:cNvSpPr/>
          <p:nvPr/>
        </p:nvSpPr>
        <p:spPr>
          <a:xfrm>
            <a:off x="494776" y="1364143"/>
            <a:ext cx="2171009" cy="121920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smtClean="0">
                <a:latin typeface="NikoshBAN" pitchFamily="2" charset="0"/>
                <a:cs typeface="NikoshBAN" pitchFamily="2" charset="0"/>
              </a:rPr>
              <a:t>দুর্বোধ্য  </a:t>
            </a:r>
            <a:endParaRPr lang="en-US" sz="3200" dirty="0">
              <a:latin typeface="NikoshBAN" pitchFamily="2" charset="0"/>
              <a:cs typeface="NikoshBAN" pitchFamily="2" charset="0"/>
            </a:endParaRPr>
          </a:p>
        </p:txBody>
      </p:sp>
      <p:sp>
        <p:nvSpPr>
          <p:cNvPr id="4" name="Rounded Rectangle 3"/>
          <p:cNvSpPr/>
          <p:nvPr/>
        </p:nvSpPr>
        <p:spPr>
          <a:xfrm>
            <a:off x="8755130" y="3085012"/>
            <a:ext cx="3173013" cy="121920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2060"/>
                </a:solidFill>
                <a:latin typeface="NikoshBAN" panose="02000000000000000000" pitchFamily="2" charset="0"/>
                <a:cs typeface="NikoshBAN" panose="02000000000000000000" pitchFamily="2" charset="0"/>
              </a:rPr>
              <a:t>নিয়ম দ্বারা শাসিত </a:t>
            </a:r>
            <a:endParaRPr lang="en-US" sz="4000" dirty="0">
              <a:solidFill>
                <a:srgbClr val="002060"/>
              </a:solidFill>
              <a:latin typeface="NikoshBAN" panose="02000000000000000000" pitchFamily="2" charset="0"/>
              <a:cs typeface="NikoshBAN" panose="02000000000000000000" pitchFamily="2" charset="0"/>
            </a:endParaRPr>
          </a:p>
        </p:txBody>
      </p:sp>
      <p:sp>
        <p:nvSpPr>
          <p:cNvPr id="5" name="Rounded Rectangle 4"/>
          <p:cNvSpPr/>
          <p:nvPr/>
        </p:nvSpPr>
        <p:spPr>
          <a:xfrm>
            <a:off x="8838630" y="1117035"/>
            <a:ext cx="3089513" cy="121920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itchFamily="2" charset="0"/>
                <a:cs typeface="NikoshBAN" pitchFamily="2" charset="0"/>
              </a:rPr>
              <a:t> </a:t>
            </a:r>
            <a:r>
              <a:rPr lang="bn-IN" sz="4400" dirty="0" smtClean="0">
                <a:solidFill>
                  <a:schemeClr val="tx1"/>
                </a:solidFill>
                <a:latin typeface="NikoshBAN" pitchFamily="2" charset="0"/>
                <a:cs typeface="NikoshBAN" pitchFamily="2" charset="0"/>
              </a:rPr>
              <a:t>যা বোঝা কঠিন </a:t>
            </a:r>
            <a:endParaRPr lang="en-US" sz="4400" dirty="0">
              <a:solidFill>
                <a:schemeClr val="tx1"/>
              </a:solidFill>
            </a:endParaRPr>
          </a:p>
        </p:txBody>
      </p:sp>
      <p:sp>
        <p:nvSpPr>
          <p:cNvPr id="6" name="Rounded Rectangle 5"/>
          <p:cNvSpPr/>
          <p:nvPr/>
        </p:nvSpPr>
        <p:spPr>
          <a:xfrm>
            <a:off x="494776" y="3085012"/>
            <a:ext cx="2171009" cy="1219200"/>
          </a:xfrm>
          <a:prstGeom prst="roundRect">
            <a:avLst/>
          </a:prstGeom>
          <a:gradFill flip="none" rotWithShape="1">
            <a:gsLst>
              <a:gs pos="0">
                <a:schemeClr val="accent5">
                  <a:lumMod val="5000"/>
                  <a:lumOff val="95000"/>
                </a:schemeClr>
              </a:gs>
              <a:gs pos="98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000" dirty="0" smtClean="0">
                <a:solidFill>
                  <a:srgbClr val="002060"/>
                </a:solidFill>
                <a:latin typeface="NikoshBAN" panose="02000000000000000000" pitchFamily="2" charset="0"/>
                <a:cs typeface="NikoshBAN" panose="02000000000000000000" pitchFamily="2" charset="0"/>
              </a:rPr>
              <a:t>বিধিবদ্ধ</a:t>
            </a:r>
            <a:endParaRPr lang="en-US" sz="6000" dirty="0">
              <a:latin typeface="NikoshBAN" pitchFamily="2" charset="0"/>
              <a:cs typeface="NikoshBAN" pitchFamily="2" charset="0"/>
            </a:endParaRPr>
          </a:p>
        </p:txBody>
      </p:sp>
      <p:sp>
        <p:nvSpPr>
          <p:cNvPr id="10" name="Rounded Rectangle 9"/>
          <p:cNvSpPr/>
          <p:nvPr/>
        </p:nvSpPr>
        <p:spPr>
          <a:xfrm>
            <a:off x="4633538" y="140652"/>
            <a:ext cx="2963594"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শব্দার্থসমূহ </a:t>
            </a:r>
            <a:r>
              <a:rPr lang="bn-BD"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494776" y="5044933"/>
            <a:ext cx="2171009" cy="1219200"/>
          </a:xfrm>
          <a:prstGeom prst="roundRect">
            <a:avLst/>
          </a:prstGeom>
          <a:gradFill flip="none" rotWithShape="1">
            <a:gsLst>
              <a:gs pos="0">
                <a:schemeClr val="accent3">
                  <a:lumMod val="0"/>
                  <a:lumOff val="100000"/>
                </a:schemeClr>
              </a:gs>
              <a:gs pos="30000">
                <a:schemeClr val="accent3">
                  <a:lumMod val="0"/>
                  <a:lumOff val="100000"/>
                </a:schemeClr>
              </a:gs>
              <a:gs pos="100000">
                <a:schemeClr val="accent3">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bn-IN" sz="6600" dirty="0" smtClean="0">
                <a:solidFill>
                  <a:schemeClr val="tx1"/>
                </a:solidFill>
                <a:latin typeface="NikoshBAN" pitchFamily="2" charset="0"/>
                <a:cs typeface="NikoshBAN" pitchFamily="2" charset="0"/>
              </a:rPr>
              <a:t>বেদ  </a:t>
            </a:r>
            <a:endParaRPr lang="en-US" sz="6600" b="1" dirty="0">
              <a:solidFill>
                <a:schemeClr val="tx1"/>
              </a:solidFill>
              <a:latin typeface="NikoshBAN" pitchFamily="2" charset="0"/>
              <a:cs typeface="NikoshBAN" pitchFamily="2" charset="0"/>
            </a:endParaRPr>
          </a:p>
        </p:txBody>
      </p:sp>
      <p:sp>
        <p:nvSpPr>
          <p:cNvPr id="12" name="Rounded Rectangle 11"/>
          <p:cNvSpPr/>
          <p:nvPr/>
        </p:nvSpPr>
        <p:spPr>
          <a:xfrm>
            <a:off x="8880379" y="5052989"/>
            <a:ext cx="3006013" cy="1219200"/>
          </a:xfrm>
          <a:prstGeom prst="roundRec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6600" dirty="0" smtClean="0">
                <a:solidFill>
                  <a:srgbClr val="002060"/>
                </a:solidFill>
                <a:latin typeface="NikoshBAN" pitchFamily="2" charset="0"/>
                <a:cs typeface="NikoshBAN" pitchFamily="2" charset="0"/>
              </a:rPr>
              <a:t>ধর্মগ্রন্থ  </a:t>
            </a:r>
            <a:endParaRPr lang="en-US" sz="6600" dirty="0">
              <a:solidFill>
                <a:srgbClr val="002060"/>
              </a:solidFill>
              <a:latin typeface="NikoshBAN" pitchFamily="2" charset="0"/>
              <a:cs typeface="NikoshBAN" pitchFamily="2"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4623" t="10350" r="23023" b="10661"/>
          <a:stretch/>
        </p:blipFill>
        <p:spPr>
          <a:xfrm>
            <a:off x="3826997" y="4909395"/>
            <a:ext cx="4148762" cy="167654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297" y="996483"/>
            <a:ext cx="4103112" cy="15397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6997" y="2630034"/>
            <a:ext cx="4194412" cy="2185530"/>
          </a:xfrm>
          <a:prstGeom prst="rect">
            <a:avLst/>
          </a:prstGeom>
        </p:spPr>
      </p:pic>
    </p:spTree>
    <p:extLst>
      <p:ext uri="{BB962C8B-B14F-4D97-AF65-F5344CB8AC3E}">
        <p14:creationId xmlns:p14="http://schemas.microsoft.com/office/powerpoint/2010/main" val="141611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out)">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875</Words>
  <Application>Microsoft Office PowerPoint</Application>
  <PresentationFormat>Widescreen</PresentationFormat>
  <Paragraphs>166</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Mijan</dc:creator>
  <cp:lastModifiedBy>mijan rahman</cp:lastModifiedBy>
  <cp:revision>165</cp:revision>
  <dcterms:created xsi:type="dcterms:W3CDTF">2015-06-17T15:59:54Z</dcterms:created>
  <dcterms:modified xsi:type="dcterms:W3CDTF">2016-08-07T09:12:38Z</dcterms:modified>
</cp:coreProperties>
</file>